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slideLayouts/slideLayout4.xml" ContentType="application/vnd.openxmlformats-officedocument.presentationml.slideLayout+xml"/>
  <Override PartName="/ppt/theme/theme4.xml" ContentType="application/vnd.openxmlformats-officedocument.theme+xml"/>
  <Override PartName="/ppt/slideLayouts/slideLayout5.xml" ContentType="application/vnd.openxmlformats-officedocument.presentationml.slideLayout+xml"/>
  <Override PartName="/ppt/theme/theme5.xml" ContentType="application/vnd.openxmlformats-officedocument.theme+xml"/>
  <Override PartName="/ppt/slideLayouts/slideLayout6.xml" ContentType="application/vnd.openxmlformats-officedocument.presentationml.slideLayout+xml"/>
  <Override PartName="/ppt/theme/theme6.xml" ContentType="application/vnd.openxmlformats-officedocument.theme+xml"/>
  <Override PartName="/ppt/slideLayouts/slideLayout7.xml" ContentType="application/vnd.openxmlformats-officedocument.presentationml.slideLayout+xml"/>
  <Override PartName="/ppt/theme/theme7.xml" ContentType="application/vnd.openxmlformats-officedocument.theme+xml"/>
  <Override PartName="/ppt/slideLayouts/slideLayout8.xml" ContentType="application/vnd.openxmlformats-officedocument.presentationml.slideLayout+xml"/>
  <Override PartName="/ppt/theme/theme8.xml" ContentType="application/vnd.openxmlformats-officedocument.theme+xml"/>
  <Override PartName="/ppt/slideLayouts/slideLayout9.xml" ContentType="application/vnd.openxmlformats-officedocument.presentationml.slideLayout+xml"/>
  <Override PartName="/ppt/theme/theme9.xml" ContentType="application/vnd.openxmlformats-officedocument.theme+xml"/>
  <Override PartName="/ppt/slideLayouts/slideLayout10.xml" ContentType="application/vnd.openxmlformats-officedocument.presentationml.slideLayout+xml"/>
  <Override PartName="/ppt/theme/theme10.xml" ContentType="application/vnd.openxmlformats-officedocument.theme+xml"/>
  <Override PartName="/ppt/slideLayouts/slideLayout11.xml" ContentType="application/vnd.openxmlformats-officedocument.presentationml.slideLayout+xml"/>
  <Override PartName="/ppt/theme/theme11.xml" ContentType="application/vnd.openxmlformats-officedocument.theme+xml"/>
  <Override PartName="/ppt/slideLayouts/slideLayout12.xml" ContentType="application/vnd.openxmlformats-officedocument.presentationml.slideLayout+xml"/>
  <Override PartName="/ppt/theme/theme12.xml" ContentType="application/vnd.openxmlformats-officedocument.theme+xml"/>
  <Override PartName="/ppt/slideLayouts/slideLayout13.xml" ContentType="application/vnd.openxmlformats-officedocument.presentationml.slideLayout+xml"/>
  <Override PartName="/ppt/theme/theme13.xml" ContentType="application/vnd.openxmlformats-officedocument.theme+xml"/>
  <Override PartName="/ppt/slideLayouts/slideLayout14.xml" ContentType="application/vnd.openxmlformats-officedocument.presentationml.slideLayout+xml"/>
  <Override PartName="/ppt/theme/theme14.xml" ContentType="application/vnd.openxmlformats-officedocument.theme+xml"/>
  <Override PartName="/ppt/slideLayouts/slideLayout15.xml" ContentType="application/vnd.openxmlformats-officedocument.presentationml.slideLayout+xml"/>
  <Override PartName="/ppt/theme/theme15.xml" ContentType="application/vnd.openxmlformats-officedocument.theme+xml"/>
  <Override PartName="/ppt/slideLayouts/slideLayout16.xml" ContentType="application/vnd.openxmlformats-officedocument.presentationml.slideLayout+xml"/>
  <Override PartName="/ppt/theme/theme16.xml" ContentType="application/vnd.openxmlformats-officedocument.theme+xml"/>
  <Override PartName="/ppt/slideLayouts/slideLayout17.xml" ContentType="application/vnd.openxmlformats-officedocument.presentationml.slideLayout+xml"/>
  <Override PartName="/ppt/theme/theme17.xml" ContentType="application/vnd.openxmlformats-officedocument.theme+xml"/>
  <Override PartName="/ppt/slideLayouts/slideLayout18.xml" ContentType="application/vnd.openxmlformats-officedocument.presentationml.slideLayout+xml"/>
  <Override PartName="/ppt/theme/theme18.xml" ContentType="application/vnd.openxmlformats-officedocument.theme+xml"/>
  <Override PartName="/ppt/slideLayouts/slideLayout19.xml" ContentType="application/vnd.openxmlformats-officedocument.presentationml.slideLayout+xml"/>
  <Override PartName="/ppt/theme/theme19.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0.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Props/core0.xml" ContentType="application/vnd.openxmlformats-package.core-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openxmlformats.org/officedocument/2006/relationships/metadata/core-properties" Target="docProps/core0.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50" r:id="rId1"/>
    <p:sldMasterId id="2147483652" r:id="rId2"/>
    <p:sldMasterId id="2147483654" r:id="rId3"/>
    <p:sldMasterId id="2147483656" r:id="rId4"/>
    <p:sldMasterId id="2147483658" r:id="rId5"/>
    <p:sldMasterId id="2147483660" r:id="rId6"/>
    <p:sldMasterId id="2147483662" r:id="rId7"/>
    <p:sldMasterId id="2147483664" r:id="rId8"/>
    <p:sldMasterId id="2147483666" r:id="rId9"/>
    <p:sldMasterId id="2147483668" r:id="rId10"/>
    <p:sldMasterId id="2147483672" r:id="rId11"/>
    <p:sldMasterId id="2147483674" r:id="rId12"/>
    <p:sldMasterId id="2147483678" r:id="rId13"/>
    <p:sldMasterId id="2147483680" r:id="rId14"/>
    <p:sldMasterId id="2147483682" r:id="rId15"/>
    <p:sldMasterId id="2147483684" r:id="rId16"/>
    <p:sldMasterId id="2147483688" r:id="rId17"/>
    <p:sldMasterId id="2147483690" r:id="rId18"/>
    <p:sldMasterId id="2147483692" r:id="rId19"/>
    <p:sldMasterId id="2147483713" r:id="rId20"/>
  </p:sldMasterIdLst>
  <p:sldIdLst>
    <p:sldId id="256" r:id="rId21"/>
    <p:sldId id="268" r:id="rId22"/>
    <p:sldId id="257" r:id="rId23"/>
    <p:sldId id="258" r:id="rId24"/>
    <p:sldId id="259" r:id="rId25"/>
    <p:sldId id="260" r:id="rId26"/>
    <p:sldId id="261" r:id="rId27"/>
    <p:sldId id="262" r:id="rId28"/>
    <p:sldId id="263" r:id="rId29"/>
    <p:sldId id="264" r:id="rId30"/>
    <p:sldId id="265" r:id="rId31"/>
    <p:sldId id="266" r:id="rId32"/>
    <p:sldId id="267" r:id="rId33"/>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0" d="100"/>
          <a:sy n="110" d="100"/>
        </p:scale>
        <p:origin x="246" y="1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3.xml"/><Relationship Id="rId18" Type="http://schemas.openxmlformats.org/officeDocument/2006/relationships/slideMaster" Target="slideMasters/slideMaster18.xml"/><Relationship Id="rId26" Type="http://schemas.openxmlformats.org/officeDocument/2006/relationships/slide" Target="slides/slide6.xml"/><Relationship Id="rId21" Type="http://schemas.openxmlformats.org/officeDocument/2006/relationships/slide" Target="slides/slide1.xml"/><Relationship Id="rId34" Type="http://schemas.openxmlformats.org/officeDocument/2006/relationships/presProps" Target="presProps.xml"/><Relationship Id="rId7" Type="http://schemas.openxmlformats.org/officeDocument/2006/relationships/slideMaster" Target="slideMasters/slideMaster7.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25" Type="http://schemas.openxmlformats.org/officeDocument/2006/relationships/slide" Target="slides/slide5.xml"/><Relationship Id="rId33" Type="http://schemas.openxmlformats.org/officeDocument/2006/relationships/slide" Target="slides/slide13.xml"/><Relationship Id="rId2" Type="http://schemas.openxmlformats.org/officeDocument/2006/relationships/slideMaster" Target="slideMasters/slideMaster2.xml"/><Relationship Id="rId16" Type="http://schemas.openxmlformats.org/officeDocument/2006/relationships/slideMaster" Target="slideMasters/slideMaster16.xml"/><Relationship Id="rId20" Type="http://schemas.openxmlformats.org/officeDocument/2006/relationships/slideMaster" Target="slideMasters/slideMaster20.xml"/><Relationship Id="rId29" Type="http://schemas.openxmlformats.org/officeDocument/2006/relationships/slide" Target="slides/slide9.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Master" Target="slideMasters/slideMaster11.xml"/><Relationship Id="rId24" Type="http://schemas.openxmlformats.org/officeDocument/2006/relationships/slide" Target="slides/slide4.xml"/><Relationship Id="rId32" Type="http://schemas.openxmlformats.org/officeDocument/2006/relationships/slide" Target="slides/slide12.xml"/><Relationship Id="rId37"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Master" Target="slideMasters/slideMaster15.xml"/><Relationship Id="rId23" Type="http://schemas.openxmlformats.org/officeDocument/2006/relationships/slide" Target="slides/slide3.xml"/><Relationship Id="rId28" Type="http://schemas.openxmlformats.org/officeDocument/2006/relationships/slide" Target="slides/slide8.xml"/><Relationship Id="rId36" Type="http://schemas.openxmlformats.org/officeDocument/2006/relationships/theme" Target="theme/theme1.xml"/><Relationship Id="rId10" Type="http://schemas.openxmlformats.org/officeDocument/2006/relationships/slideMaster" Target="slideMasters/slideMaster10.xml"/><Relationship Id="rId19" Type="http://schemas.openxmlformats.org/officeDocument/2006/relationships/slideMaster" Target="slideMasters/slideMaster19.xml"/><Relationship Id="rId31" Type="http://schemas.openxmlformats.org/officeDocument/2006/relationships/slide" Target="slides/slide11.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Master" Target="slideMasters/slideMaster14.xml"/><Relationship Id="rId22" Type="http://schemas.openxmlformats.org/officeDocument/2006/relationships/slide" Target="slides/slide2.xml"/><Relationship Id="rId27" Type="http://schemas.openxmlformats.org/officeDocument/2006/relationships/slide" Target="slides/slide7.xml"/><Relationship Id="rId30" Type="http://schemas.openxmlformats.org/officeDocument/2006/relationships/slide" Target="slides/slide10.xml"/><Relationship Id="rId35" Type="http://schemas.openxmlformats.org/officeDocument/2006/relationships/viewProps" Target="viewProps.xml"/><Relationship Id="rId8" Type="http://schemas.openxmlformats.org/officeDocument/2006/relationships/slideMaster" Target="slideMasters/slideMaster8.xml"/><Relationship Id="rId3" Type="http://schemas.openxmlformats.org/officeDocument/2006/relationships/slideMaster" Target="slideMasters/slideMaster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0.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0.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0.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0.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0.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0.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0.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0.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0.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0.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0.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0.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0.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0.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0.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0.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IG_NUMBER">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CUSTOM_3_1">
    <p:spTree>
      <p:nvGrpSpPr>
        <p:cNvPr id="1" name=""/>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_1_1_1_1_1_1_1">
    <p:spTree>
      <p:nvGrpSpPr>
        <p:cNvPr id="1" name=""/>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_1_1_1_1_1_1_1_1">
    <p:spTree>
      <p:nvGrpSpPr>
        <p:cNvPr id="1" name=""/>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TITLE_AND_TWO_COLUMNS">
    <p:spTree>
      <p:nvGrpSpPr>
        <p:cNvPr id="1" name=""/>
        <p:cNvGrpSpPr/>
        <p:nvPr/>
      </p:nvGrpSpPr>
      <p:grpSpPr>
        <a:xfrm>
          <a:off x="0" y="0"/>
          <a:ext cx="0" cy="0"/>
          <a:chOff x="0" y="0"/>
          <a:chExt cx="0" cy="0"/>
        </a:xfrm>
      </p:grpSpPr>
      <p:sp>
        <p:nvSpPr>
          <p:cNvPr id="54" name="PlaceHolder 1"/>
          <p:cNvSpPr>
            <a:spLocks noGrp="1"/>
          </p:cNvSpPr>
          <p:nvPr>
            <p:ph type="title"/>
          </p:nvPr>
        </p:nvSpPr>
        <p:spPr>
          <a:xfrm>
            <a:off x="714960" y="540000"/>
            <a:ext cx="4447800" cy="1058400"/>
          </a:xfrm>
          <a:prstGeom prst="rect">
            <a:avLst/>
          </a:prstGeom>
          <a:noFill/>
          <a:ln w="0">
            <a:noFill/>
          </a:ln>
        </p:spPr>
        <p:txBody>
          <a:bodyPr lIns="0" tIns="0" rIns="0" bIns="0" anchor="ctr">
            <a:noAutofit/>
          </a:bodyPr>
          <a:lstStyle/>
          <a:p>
            <a:pPr indent="0">
              <a:buNone/>
            </a:pPr>
            <a:endParaRPr lang="fr-FR" sz="1800" b="0" strike="noStrike" spc="-1">
              <a:solidFill>
                <a:schemeClr val="dk1"/>
              </a:solidFill>
              <a:latin typeface="Arial"/>
            </a:endParaRPr>
          </a:p>
        </p:txBody>
      </p:sp>
      <p:sp>
        <p:nvSpPr>
          <p:cNvPr id="55" name="PlaceHolder 2"/>
          <p:cNvSpPr>
            <a:spLocks noGrp="1"/>
          </p:cNvSpPr>
          <p:nvPr>
            <p:ph/>
          </p:nvPr>
        </p:nvSpPr>
        <p:spPr>
          <a:xfrm>
            <a:off x="457200" y="1203480"/>
            <a:ext cx="4015800" cy="2982960"/>
          </a:xfrm>
          <a:prstGeom prst="rect">
            <a:avLst/>
          </a:prstGeom>
          <a:noFill/>
          <a:ln w="0">
            <a:noFill/>
          </a:ln>
        </p:spPr>
        <p:txBody>
          <a:bodyPr lIns="0" tIns="0" rIns="0" bIns="0" anchor="t">
            <a:normAutofit/>
          </a:bodyPr>
          <a:lstStyle/>
          <a:p>
            <a:pPr indent="0">
              <a:spcBef>
                <a:spcPts val="1417"/>
              </a:spcBef>
              <a:buNone/>
            </a:pPr>
            <a:endParaRPr lang="fr-FR" sz="1400" b="0" strike="noStrike" spc="-1">
              <a:solidFill>
                <a:srgbClr val="000000"/>
              </a:solidFill>
              <a:latin typeface="Arial"/>
            </a:endParaRPr>
          </a:p>
        </p:txBody>
      </p:sp>
      <p:sp>
        <p:nvSpPr>
          <p:cNvPr id="56" name="PlaceHolder 3"/>
          <p:cNvSpPr>
            <a:spLocks noGrp="1"/>
          </p:cNvSpPr>
          <p:nvPr>
            <p:ph/>
          </p:nvPr>
        </p:nvSpPr>
        <p:spPr>
          <a:xfrm>
            <a:off x="4674240" y="1203480"/>
            <a:ext cx="4015800" cy="2982960"/>
          </a:xfrm>
          <a:prstGeom prst="rect">
            <a:avLst/>
          </a:prstGeom>
          <a:noFill/>
          <a:ln w="0">
            <a:noFill/>
          </a:ln>
        </p:spPr>
        <p:txBody>
          <a:bodyPr lIns="0" tIns="0" rIns="0" bIns="0" anchor="t">
            <a:normAutofit/>
          </a:bodyPr>
          <a:lstStyle/>
          <a:p>
            <a:pPr indent="0">
              <a:spcBef>
                <a:spcPts val="1417"/>
              </a:spcBef>
              <a:buNone/>
            </a:pPr>
            <a:endParaRPr lang="fr-FR" sz="1400" b="0" strike="noStrike" spc="-1">
              <a:solidFill>
                <a:srgbClr val="000000"/>
              </a:solidFill>
              <a:latin typeface="Aria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_ONLY">
    <p:spTree>
      <p:nvGrpSpPr>
        <p:cNvPr id="1" name=""/>
        <p:cNvGrpSpPr/>
        <p:nvPr/>
      </p:nvGrpSpPr>
      <p:grpSpPr>
        <a:xfrm>
          <a:off x="0" y="0"/>
          <a:ext cx="0" cy="0"/>
          <a:chOff x="0" y="0"/>
          <a:chExt cx="0" cy="0"/>
        </a:xfrm>
      </p:grpSpPr>
      <p:sp>
        <p:nvSpPr>
          <p:cNvPr id="60" name="PlaceHolder 1"/>
          <p:cNvSpPr>
            <a:spLocks noGrp="1"/>
          </p:cNvSpPr>
          <p:nvPr>
            <p:ph type="title"/>
          </p:nvPr>
        </p:nvSpPr>
        <p:spPr>
          <a:xfrm>
            <a:off x="714960" y="540000"/>
            <a:ext cx="4447800" cy="1058400"/>
          </a:xfrm>
          <a:prstGeom prst="rect">
            <a:avLst/>
          </a:prstGeom>
          <a:noFill/>
          <a:ln w="0">
            <a:noFill/>
          </a:ln>
        </p:spPr>
        <p:txBody>
          <a:bodyPr lIns="0" tIns="0" rIns="0" bIns="0" anchor="ctr">
            <a:noAutofit/>
          </a:bodyPr>
          <a:lstStyle/>
          <a:p>
            <a:pPr indent="0">
              <a:buNone/>
            </a:pPr>
            <a:endParaRPr lang="fr-FR" sz="1800" b="0" strike="noStrike" spc="-1">
              <a:solidFill>
                <a:schemeClr val="dk1"/>
              </a:solidFill>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ONE_COLUMN_TEXT">
    <p:spTree>
      <p:nvGrpSpPr>
        <p:cNvPr id="1" name=""/>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MAIN_POINT">
    <p:spTree>
      <p:nvGrpSpPr>
        <p:cNvPr id="1" name=""/>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CAPTION_ONLY">
    <p:spTree>
      <p:nvGrpSpPr>
        <p:cNvPr id="1" name=""/>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simple-light-2">
    <p:spTree>
      <p:nvGrpSpPr>
        <p:cNvPr id="1" name=""/>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CUSTOM">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p:cNvSpPr>
            <a:spLocks noGrp="1"/>
          </p:cNvSpPr>
          <p:nvPr>
            <p:ph type="ctrTitle"/>
          </p:nvPr>
        </p:nvSpPr>
        <p:spPr>
          <a:xfrm>
            <a:off x="1313259" y="975589"/>
            <a:ext cx="6517482" cy="1881910"/>
          </a:xfrm>
        </p:spPr>
        <p:txBody>
          <a:bodyPr anchor="b">
            <a:normAutofit/>
          </a:bodyPr>
          <a:lstStyle>
            <a:lvl1pPr algn="ctr">
              <a:defRPr sz="3600"/>
            </a:lvl1pPr>
          </a:lstStyle>
          <a:p>
            <a:r>
              <a:rPr lang="en-US"/>
              <a:t>Click to edit Master title style</a:t>
            </a:r>
            <a:endParaRPr lang="en-US" dirty="0"/>
          </a:p>
        </p:txBody>
      </p:sp>
      <p:sp>
        <p:nvSpPr>
          <p:cNvPr id="3" name="Subtitle 2"/>
          <p:cNvSpPr>
            <a:spLocks noGrp="1"/>
          </p:cNvSpPr>
          <p:nvPr>
            <p:ph type="subTitle" idx="1"/>
          </p:nvPr>
        </p:nvSpPr>
        <p:spPr>
          <a:xfrm>
            <a:off x="1313259" y="2914651"/>
            <a:ext cx="6517482" cy="1028699"/>
          </a:xfrm>
        </p:spPr>
        <p:txBody>
          <a:bodyPr>
            <a:normAutofit/>
          </a:bodyPr>
          <a:lstStyle>
            <a:lvl1pPr marL="0" indent="0" algn="ctr">
              <a:buNone/>
              <a:defRPr sz="1650">
                <a:solidFill>
                  <a:schemeClr val="bg1">
                    <a:lumMod val="50000"/>
                  </a:schemeClr>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2/26/2025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62354084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685330" y="1775320"/>
            <a:ext cx="7772870" cy="25680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2/26/2025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26357165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p:cNvSpPr>
            <a:spLocks noGrp="1"/>
          </p:cNvSpPr>
          <p:nvPr>
            <p:ph type="title"/>
          </p:nvPr>
        </p:nvSpPr>
        <p:spPr>
          <a:xfrm>
            <a:off x="685331" y="621423"/>
            <a:ext cx="7763814" cy="2052614"/>
          </a:xfrm>
        </p:spPr>
        <p:txBody>
          <a:bodyPr anchor="b">
            <a:normAutofit/>
          </a:bodyPr>
          <a:lstStyle>
            <a:lvl1pPr>
              <a:defRPr sz="3000"/>
            </a:lvl1pPr>
          </a:lstStyle>
          <a:p>
            <a:r>
              <a:rPr lang="en-US"/>
              <a:t>Click to edit Master title style</a:t>
            </a:r>
            <a:endParaRPr lang="en-US" dirty="0"/>
          </a:p>
        </p:txBody>
      </p:sp>
      <p:sp>
        <p:nvSpPr>
          <p:cNvPr id="3" name="Text Placeholder 2"/>
          <p:cNvSpPr>
            <a:spLocks noGrp="1"/>
          </p:cNvSpPr>
          <p:nvPr>
            <p:ph type="body" idx="1"/>
          </p:nvPr>
        </p:nvSpPr>
        <p:spPr>
          <a:xfrm>
            <a:off x="685331" y="2743093"/>
            <a:ext cx="7763814" cy="1026137"/>
          </a:xfrm>
        </p:spPr>
        <p:txBody>
          <a:bodyPr>
            <a:normAutofit/>
          </a:bodyPr>
          <a:lstStyle>
            <a:lvl1pPr marL="0" indent="0" algn="ctr">
              <a:buNone/>
              <a:defRPr sz="1500">
                <a:solidFill>
                  <a:schemeClr val="bg1">
                    <a:lumMod val="50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2/26/2025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27274564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4" name="Title 1"/>
          <p:cNvSpPr>
            <a:spLocks noGrp="1"/>
          </p:cNvSpPr>
          <p:nvPr>
            <p:ph type="title"/>
          </p:nvPr>
        </p:nvSpPr>
        <p:spPr>
          <a:xfrm>
            <a:off x="685332" y="463888"/>
            <a:ext cx="7773338" cy="1197133"/>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685330" y="1775320"/>
            <a:ext cx="3829520" cy="25680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4629150" y="1775320"/>
            <a:ext cx="3829050" cy="25680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2/26/2025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43388347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4" name="Title 1"/>
          <p:cNvSpPr>
            <a:spLocks noGrp="1"/>
          </p:cNvSpPr>
          <p:nvPr>
            <p:ph type="title"/>
          </p:nvPr>
        </p:nvSpPr>
        <p:spPr>
          <a:xfrm>
            <a:off x="685332" y="463888"/>
            <a:ext cx="7773338" cy="119713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59746" y="1778263"/>
            <a:ext cx="3655106" cy="509996"/>
          </a:xfrm>
        </p:spPr>
        <p:txBody>
          <a:bodyPr anchor="b">
            <a:noAutofit/>
          </a:bodyPr>
          <a:lstStyle>
            <a:lvl1pPr marL="0" indent="0">
              <a:lnSpc>
                <a:spcPct val="85000"/>
              </a:lnSpc>
              <a:buNone/>
              <a:defRPr sz="195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2" name="Content Placeholder 3"/>
          <p:cNvSpPr>
            <a:spLocks noGrp="1"/>
          </p:cNvSpPr>
          <p:nvPr>
            <p:ph sz="quarter" idx="13"/>
          </p:nvPr>
        </p:nvSpPr>
        <p:spPr>
          <a:xfrm>
            <a:off x="685331" y="2288260"/>
            <a:ext cx="3829520" cy="20551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797317" y="1778263"/>
            <a:ext cx="3661353" cy="509996"/>
          </a:xfrm>
        </p:spPr>
        <p:txBody>
          <a:bodyPr anchor="b">
            <a:noAutofit/>
          </a:bodyPr>
          <a:lstStyle>
            <a:lvl1pPr marL="0" indent="0">
              <a:lnSpc>
                <a:spcPct val="85000"/>
              </a:lnSpc>
              <a:buNone/>
              <a:defRPr sz="195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3" name="Content Placeholder 5"/>
          <p:cNvSpPr>
            <a:spLocks noGrp="1"/>
          </p:cNvSpPr>
          <p:nvPr>
            <p:ph sz="quarter" idx="14"/>
          </p:nvPr>
        </p:nvSpPr>
        <p:spPr>
          <a:xfrm>
            <a:off x="4629150" y="2288260"/>
            <a:ext cx="3829051" cy="20551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2/26/2025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45481656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2/26/2025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4053449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Date Placeholder 1"/>
          <p:cNvSpPr>
            <a:spLocks noGrp="1"/>
          </p:cNvSpPr>
          <p:nvPr>
            <p:ph type="dt" sz="half" idx="10"/>
          </p:nvPr>
        </p:nvSpPr>
        <p:spPr/>
        <p:txBody>
          <a:bodyPr/>
          <a:lstStyle/>
          <a:p>
            <a:fld id="{48A87A34-81AB-432B-8DAE-1953F412C126}" type="datetimeFigureOut">
              <a:rPr lang="en-US" smtClean="0"/>
              <a:t>2/26/2025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35788088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p:cNvSpPr>
            <a:spLocks noGrp="1"/>
          </p:cNvSpPr>
          <p:nvPr>
            <p:ph type="title"/>
          </p:nvPr>
        </p:nvSpPr>
        <p:spPr>
          <a:xfrm>
            <a:off x="685331" y="457200"/>
            <a:ext cx="2951766" cy="1517439"/>
          </a:xfrm>
        </p:spPr>
        <p:txBody>
          <a:bodyPr anchor="b"/>
          <a:lstStyle>
            <a:lvl1pPr algn="ctr">
              <a:defRPr sz="2400"/>
            </a:lvl1pPr>
          </a:lstStyle>
          <a:p>
            <a:r>
              <a:rPr lang="en-US"/>
              <a:t>Click to edit Master title style</a:t>
            </a:r>
            <a:endParaRPr lang="en-US" dirty="0"/>
          </a:p>
        </p:txBody>
      </p:sp>
      <p:sp>
        <p:nvSpPr>
          <p:cNvPr id="10" name="Content Placeholder 2"/>
          <p:cNvSpPr>
            <a:spLocks noGrp="1"/>
          </p:cNvSpPr>
          <p:nvPr>
            <p:ph sz="quarter" idx="13"/>
          </p:nvPr>
        </p:nvSpPr>
        <p:spPr>
          <a:xfrm>
            <a:off x="3808547" y="457201"/>
            <a:ext cx="4650122" cy="38861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331" y="1974639"/>
            <a:ext cx="2951767" cy="2368761"/>
          </a:xfrm>
        </p:spPr>
        <p:txBody>
          <a:bodyPr/>
          <a:lstStyle>
            <a:lvl1pPr marL="0" indent="0" algn="ctr">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2/26/2025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81047395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p:cNvSpPr>
            <a:spLocks noGrp="1"/>
          </p:cNvSpPr>
          <p:nvPr>
            <p:ph type="title"/>
          </p:nvPr>
        </p:nvSpPr>
        <p:spPr>
          <a:xfrm>
            <a:off x="685331" y="457200"/>
            <a:ext cx="4451227" cy="1517441"/>
          </a:xfrm>
        </p:spPr>
        <p:txBody>
          <a:bodyPr anchor="b"/>
          <a:lstStyle>
            <a:lvl1pPr algn="ct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68602" y="457201"/>
            <a:ext cx="2441519" cy="3886200"/>
          </a:xfrm>
          <a:prstGeom prst="roundRect">
            <a:avLst>
              <a:gd name="adj" fmla="val 4943"/>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685346" y="1974639"/>
            <a:ext cx="4451212" cy="2368760"/>
          </a:xfrm>
        </p:spPr>
        <p:txBody>
          <a:bodyPr/>
          <a:lstStyle>
            <a:lvl1pPr marL="0" indent="0" algn="ctr">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2/26/2025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76553569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p:cNvSpPr>
            <a:spLocks noGrp="1"/>
          </p:cNvSpPr>
          <p:nvPr>
            <p:ph type="title"/>
          </p:nvPr>
        </p:nvSpPr>
        <p:spPr>
          <a:xfrm>
            <a:off x="685346" y="3217030"/>
            <a:ext cx="7773324" cy="608708"/>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88558" y="523696"/>
            <a:ext cx="7366899" cy="2410602"/>
          </a:xfrm>
          <a:prstGeom prst="roundRect">
            <a:avLst>
              <a:gd name="adj" fmla="val 4944"/>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685331" y="3831546"/>
            <a:ext cx="7773339" cy="511854"/>
          </a:xfrm>
        </p:spPr>
        <p:txBody>
          <a:bodyPr/>
          <a:lstStyle>
            <a:lvl1pPr marL="0" indent="0" algn="ctr">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2/26/2025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1249300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BLANK_1_1">
    <p:spTree>
      <p:nvGrpSpPr>
        <p:cNvPr id="1" name=""/>
        <p:cNvGrpSpPr/>
        <p:nvPr/>
      </p:nvGrpSpPr>
      <p:grpSpPr>
        <a:xfrm>
          <a:off x="0" y="0"/>
          <a:ext cx="0" cy="0"/>
          <a:chOff x="0" y="0"/>
          <a:chExt cx="0" cy="0"/>
        </a:xfrm>
      </p:grpSpPr>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p:cNvSpPr>
            <a:spLocks noGrp="1"/>
          </p:cNvSpPr>
          <p:nvPr>
            <p:ph type="title"/>
          </p:nvPr>
        </p:nvSpPr>
        <p:spPr>
          <a:xfrm>
            <a:off x="685331" y="457200"/>
            <a:ext cx="7773339" cy="2570434"/>
          </a:xfrm>
        </p:spPr>
        <p:txBody>
          <a:bodyPr anchor="ctr"/>
          <a:lstStyle>
            <a:lvl1pPr algn="ctr">
              <a:defRPr sz="2400"/>
            </a:lvl1pPr>
          </a:lstStyle>
          <a:p>
            <a:r>
              <a:rPr lang="en-US"/>
              <a:t>Click to edit Master title style</a:t>
            </a:r>
            <a:endParaRPr lang="en-US" dirty="0"/>
          </a:p>
        </p:txBody>
      </p:sp>
      <p:sp>
        <p:nvSpPr>
          <p:cNvPr id="4" name="Text Placeholder 3"/>
          <p:cNvSpPr>
            <a:spLocks noGrp="1"/>
          </p:cNvSpPr>
          <p:nvPr>
            <p:ph type="body" sz="half" idx="2"/>
          </p:nvPr>
        </p:nvSpPr>
        <p:spPr>
          <a:xfrm>
            <a:off x="685331" y="3153616"/>
            <a:ext cx="7773339" cy="1189785"/>
          </a:xfrm>
        </p:spPr>
        <p:txBody>
          <a:bodyPr anchor="ctr"/>
          <a:lstStyle>
            <a:lvl1pPr marL="0" indent="0" algn="ctr">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2/26/2025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50175335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p:cNvSpPr>
            <a:spLocks noGrp="1"/>
          </p:cNvSpPr>
          <p:nvPr>
            <p:ph type="title"/>
          </p:nvPr>
        </p:nvSpPr>
        <p:spPr>
          <a:xfrm>
            <a:off x="1084659" y="457200"/>
            <a:ext cx="6977064" cy="2244678"/>
          </a:xfrm>
        </p:spPr>
        <p:txBody>
          <a:bodyPr anchor="ctr"/>
          <a:lstStyle>
            <a:lvl1pPr>
              <a:defRPr sz="2400"/>
            </a:lvl1pPr>
          </a:lstStyle>
          <a:p>
            <a:r>
              <a:rPr lang="en-US"/>
              <a:t>Click to edit Master title style</a:t>
            </a:r>
            <a:endParaRPr lang="en-US" dirty="0"/>
          </a:p>
        </p:txBody>
      </p:sp>
      <p:sp>
        <p:nvSpPr>
          <p:cNvPr id="12" name="Text Placeholder 3"/>
          <p:cNvSpPr>
            <a:spLocks noGrp="1"/>
          </p:cNvSpPr>
          <p:nvPr>
            <p:ph type="body" sz="half" idx="13"/>
          </p:nvPr>
        </p:nvSpPr>
        <p:spPr>
          <a:xfrm>
            <a:off x="1290484" y="2707524"/>
            <a:ext cx="6564224" cy="446091"/>
          </a:xfrm>
        </p:spPr>
        <p:txBody>
          <a:bodyPr anchor="t">
            <a:normAutofit/>
          </a:bodyPr>
          <a:lstStyle>
            <a:lvl1pPr marL="0" indent="0">
              <a:buNone/>
              <a:defRPr sz="105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4" name="Text Placeholder 3"/>
          <p:cNvSpPr>
            <a:spLocks noGrp="1"/>
          </p:cNvSpPr>
          <p:nvPr>
            <p:ph type="body" sz="half" idx="2"/>
          </p:nvPr>
        </p:nvSpPr>
        <p:spPr>
          <a:xfrm>
            <a:off x="685331" y="3279597"/>
            <a:ext cx="7773339" cy="1065790"/>
          </a:xfrm>
        </p:spPr>
        <p:txBody>
          <a:bodyPr anchor="ctr">
            <a:normAutofit/>
          </a:bodyPr>
          <a:lstStyle>
            <a:lvl1pPr marL="0" indent="0" algn="ctr">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2/26/2025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
        <p:nvSpPr>
          <p:cNvPr id="13" name="TextBox 12"/>
          <p:cNvSpPr txBox="1"/>
          <p:nvPr/>
        </p:nvSpPr>
        <p:spPr>
          <a:xfrm>
            <a:off x="751116" y="565625"/>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6000" dirty="0">
                <a:solidFill>
                  <a:schemeClr val="tx1"/>
                </a:solidFill>
                <a:effectLst/>
              </a:rPr>
              <a:t>“</a:t>
            </a:r>
          </a:p>
        </p:txBody>
      </p:sp>
      <p:sp>
        <p:nvSpPr>
          <p:cNvPr id="14" name="TextBox 13"/>
          <p:cNvSpPr txBox="1"/>
          <p:nvPr/>
        </p:nvSpPr>
        <p:spPr>
          <a:xfrm>
            <a:off x="7918169" y="2245184"/>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6000" dirty="0">
                <a:solidFill>
                  <a:schemeClr val="tx1"/>
                </a:solidFill>
                <a:effectLst/>
              </a:rPr>
              <a:t>”</a:t>
            </a:r>
          </a:p>
        </p:txBody>
      </p:sp>
    </p:spTree>
    <p:extLst>
      <p:ext uri="{BB962C8B-B14F-4D97-AF65-F5344CB8AC3E}">
        <p14:creationId xmlns:p14="http://schemas.microsoft.com/office/powerpoint/2010/main" val="24477843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p:cNvSpPr>
            <a:spLocks noGrp="1"/>
          </p:cNvSpPr>
          <p:nvPr>
            <p:ph type="title"/>
          </p:nvPr>
        </p:nvSpPr>
        <p:spPr>
          <a:xfrm>
            <a:off x="685331" y="1604041"/>
            <a:ext cx="7773339" cy="1883876"/>
          </a:xfrm>
        </p:spPr>
        <p:txBody>
          <a:bodyPr anchor="b"/>
          <a:lstStyle>
            <a:lvl1pPr algn="ctr">
              <a:defRPr sz="2400"/>
            </a:lvl1pPr>
          </a:lstStyle>
          <a:p>
            <a:r>
              <a:rPr lang="en-US"/>
              <a:t>Click to edit Master title style</a:t>
            </a:r>
            <a:endParaRPr lang="en-US" dirty="0"/>
          </a:p>
        </p:txBody>
      </p:sp>
      <p:sp>
        <p:nvSpPr>
          <p:cNvPr id="4" name="Text Placeholder 3"/>
          <p:cNvSpPr>
            <a:spLocks noGrp="1"/>
          </p:cNvSpPr>
          <p:nvPr>
            <p:ph type="body" sz="half" idx="2"/>
          </p:nvPr>
        </p:nvSpPr>
        <p:spPr>
          <a:xfrm>
            <a:off x="685331" y="3496751"/>
            <a:ext cx="7773339" cy="855483"/>
          </a:xfrm>
        </p:spPr>
        <p:txBody>
          <a:bodyPr anchor="t"/>
          <a:lstStyle>
            <a:lvl1pPr marL="0" indent="0" algn="ctr">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2/26/2025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389088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5" name="Title 1"/>
          <p:cNvSpPr>
            <a:spLocks noGrp="1"/>
          </p:cNvSpPr>
          <p:nvPr>
            <p:ph type="title"/>
          </p:nvPr>
        </p:nvSpPr>
        <p:spPr>
          <a:xfrm>
            <a:off x="685331" y="457200"/>
            <a:ext cx="7773339" cy="1203821"/>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331" y="1775320"/>
            <a:ext cx="2474232" cy="432197"/>
          </a:xfrm>
        </p:spPr>
        <p:txBody>
          <a:bodyPr anchor="b">
            <a:noAutofit/>
          </a:bodyPr>
          <a:lstStyle>
            <a:lvl1pPr marL="0" indent="0" algn="ctr">
              <a:lnSpc>
                <a:spcPct val="85000"/>
              </a:lnSpc>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8" name="Text Placeholder 3"/>
          <p:cNvSpPr>
            <a:spLocks noGrp="1"/>
          </p:cNvSpPr>
          <p:nvPr>
            <p:ph type="body" sz="half" idx="15"/>
          </p:nvPr>
        </p:nvSpPr>
        <p:spPr>
          <a:xfrm>
            <a:off x="685331" y="2207517"/>
            <a:ext cx="2474232" cy="2135884"/>
          </a:xfrm>
        </p:spPr>
        <p:txBody>
          <a:bodyPr anchor="t">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9" name="Text Placeholder 4"/>
          <p:cNvSpPr>
            <a:spLocks noGrp="1"/>
          </p:cNvSpPr>
          <p:nvPr>
            <p:ph type="body" sz="quarter" idx="3"/>
          </p:nvPr>
        </p:nvSpPr>
        <p:spPr>
          <a:xfrm>
            <a:off x="3339292" y="1775320"/>
            <a:ext cx="2468641" cy="432197"/>
          </a:xfrm>
        </p:spPr>
        <p:txBody>
          <a:bodyPr anchor="b">
            <a:noAutofit/>
          </a:bodyPr>
          <a:lstStyle>
            <a:lvl1pPr marL="0" indent="0" algn="ctr">
              <a:lnSpc>
                <a:spcPct val="85000"/>
              </a:lnSpc>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0" name="Text Placeholder 3"/>
          <p:cNvSpPr>
            <a:spLocks noGrp="1"/>
          </p:cNvSpPr>
          <p:nvPr>
            <p:ph type="body" sz="half" idx="16"/>
          </p:nvPr>
        </p:nvSpPr>
        <p:spPr>
          <a:xfrm>
            <a:off x="3331012" y="2207517"/>
            <a:ext cx="2477513" cy="2135884"/>
          </a:xfrm>
        </p:spPr>
        <p:txBody>
          <a:bodyPr anchor="t">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11" name="Text Placeholder 4"/>
          <p:cNvSpPr>
            <a:spLocks noGrp="1"/>
          </p:cNvSpPr>
          <p:nvPr>
            <p:ph type="body" sz="quarter" idx="13"/>
          </p:nvPr>
        </p:nvSpPr>
        <p:spPr>
          <a:xfrm>
            <a:off x="5979974" y="1775320"/>
            <a:ext cx="2478696" cy="432197"/>
          </a:xfrm>
        </p:spPr>
        <p:txBody>
          <a:bodyPr anchor="b">
            <a:noAutofit/>
          </a:bodyPr>
          <a:lstStyle>
            <a:lvl1pPr marL="0" indent="0" algn="ctr">
              <a:lnSpc>
                <a:spcPct val="85000"/>
              </a:lnSpc>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2" name="Text Placeholder 3"/>
          <p:cNvSpPr>
            <a:spLocks noGrp="1"/>
          </p:cNvSpPr>
          <p:nvPr>
            <p:ph type="body" sz="half" idx="17"/>
          </p:nvPr>
        </p:nvSpPr>
        <p:spPr>
          <a:xfrm>
            <a:off x="5979974" y="2207517"/>
            <a:ext cx="2478696" cy="2135884"/>
          </a:xfrm>
        </p:spPr>
        <p:txBody>
          <a:bodyPr anchor="t">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t>2/26/2025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54539400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0" name="Title 1"/>
          <p:cNvSpPr>
            <a:spLocks noGrp="1"/>
          </p:cNvSpPr>
          <p:nvPr>
            <p:ph type="title"/>
          </p:nvPr>
        </p:nvSpPr>
        <p:spPr>
          <a:xfrm>
            <a:off x="685331" y="458079"/>
            <a:ext cx="7773339" cy="1202942"/>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5331" y="3153615"/>
            <a:ext cx="2472307" cy="432197"/>
          </a:xfrm>
        </p:spPr>
        <p:txBody>
          <a:bodyPr anchor="b">
            <a:noAutofit/>
          </a:bodyPr>
          <a:lstStyle>
            <a:lvl1pPr marL="0" indent="0" algn="ctr">
              <a:lnSpc>
                <a:spcPct val="85000"/>
              </a:lnSpc>
              <a:buNone/>
              <a:defRPr sz="165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0" name="Picture Placeholder 2"/>
          <p:cNvSpPr>
            <a:spLocks noGrp="1" noChangeAspect="1"/>
          </p:cNvSpPr>
          <p:nvPr>
            <p:ph type="pic" idx="15"/>
          </p:nvPr>
        </p:nvSpPr>
        <p:spPr>
          <a:xfrm>
            <a:off x="685331" y="1775320"/>
            <a:ext cx="2472307" cy="1143000"/>
          </a:xfrm>
          <a:prstGeom prst="roundRect">
            <a:avLst>
              <a:gd name="adj" fmla="val 9363"/>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1" name="Text Placeholder 3"/>
          <p:cNvSpPr>
            <a:spLocks noGrp="1"/>
          </p:cNvSpPr>
          <p:nvPr>
            <p:ph type="body" sz="half" idx="18"/>
          </p:nvPr>
        </p:nvSpPr>
        <p:spPr>
          <a:xfrm>
            <a:off x="685331" y="3585811"/>
            <a:ext cx="2472307" cy="757589"/>
          </a:xfrm>
        </p:spPr>
        <p:txBody>
          <a:bodyPr anchor="t">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22" name="Text Placeholder 4"/>
          <p:cNvSpPr>
            <a:spLocks noGrp="1"/>
          </p:cNvSpPr>
          <p:nvPr>
            <p:ph type="body" sz="quarter" idx="3"/>
          </p:nvPr>
        </p:nvSpPr>
        <p:spPr>
          <a:xfrm>
            <a:off x="3332069" y="3153615"/>
            <a:ext cx="2476371" cy="432197"/>
          </a:xfrm>
        </p:spPr>
        <p:txBody>
          <a:bodyPr anchor="b">
            <a:noAutofit/>
          </a:bodyPr>
          <a:lstStyle>
            <a:lvl1pPr marL="0" indent="0" algn="ctr">
              <a:lnSpc>
                <a:spcPct val="85000"/>
              </a:lnSpc>
              <a:buNone/>
              <a:defRPr sz="165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3" name="Picture Placeholder 2"/>
          <p:cNvSpPr>
            <a:spLocks noGrp="1" noChangeAspect="1"/>
          </p:cNvSpPr>
          <p:nvPr>
            <p:ph type="pic" idx="21"/>
          </p:nvPr>
        </p:nvSpPr>
        <p:spPr>
          <a:xfrm>
            <a:off x="3331011" y="1775320"/>
            <a:ext cx="2477514" cy="1143000"/>
          </a:xfrm>
          <a:prstGeom prst="roundRect">
            <a:avLst>
              <a:gd name="adj" fmla="val 8841"/>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4" name="Text Placeholder 3"/>
          <p:cNvSpPr>
            <a:spLocks noGrp="1"/>
          </p:cNvSpPr>
          <p:nvPr>
            <p:ph type="body" sz="half" idx="19"/>
          </p:nvPr>
        </p:nvSpPr>
        <p:spPr>
          <a:xfrm>
            <a:off x="3331011" y="3585811"/>
            <a:ext cx="2477514" cy="757589"/>
          </a:xfrm>
        </p:spPr>
        <p:txBody>
          <a:bodyPr anchor="t">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25" name="Text Placeholder 4"/>
          <p:cNvSpPr>
            <a:spLocks noGrp="1"/>
          </p:cNvSpPr>
          <p:nvPr>
            <p:ph type="body" sz="quarter" idx="13"/>
          </p:nvPr>
        </p:nvSpPr>
        <p:spPr>
          <a:xfrm>
            <a:off x="5979974" y="3153615"/>
            <a:ext cx="2475511" cy="432197"/>
          </a:xfrm>
        </p:spPr>
        <p:txBody>
          <a:bodyPr anchor="b">
            <a:noAutofit/>
          </a:bodyPr>
          <a:lstStyle>
            <a:lvl1pPr marL="0" indent="0" algn="ctr">
              <a:lnSpc>
                <a:spcPct val="85000"/>
              </a:lnSpc>
              <a:buNone/>
              <a:defRPr sz="165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6" name="Picture Placeholder 2"/>
          <p:cNvSpPr>
            <a:spLocks noGrp="1" noChangeAspect="1"/>
          </p:cNvSpPr>
          <p:nvPr>
            <p:ph type="pic" idx="22"/>
          </p:nvPr>
        </p:nvSpPr>
        <p:spPr>
          <a:xfrm>
            <a:off x="5979974" y="1775320"/>
            <a:ext cx="2478696" cy="1143000"/>
          </a:xfrm>
          <a:prstGeom prst="roundRect">
            <a:avLst>
              <a:gd name="adj" fmla="val 8841"/>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7" name="Text Placeholder 3"/>
          <p:cNvSpPr>
            <a:spLocks noGrp="1"/>
          </p:cNvSpPr>
          <p:nvPr>
            <p:ph type="body" sz="half" idx="20"/>
          </p:nvPr>
        </p:nvSpPr>
        <p:spPr>
          <a:xfrm>
            <a:off x="5979880" y="3585809"/>
            <a:ext cx="2478790" cy="757591"/>
          </a:xfrm>
        </p:spPr>
        <p:txBody>
          <a:bodyPr anchor="t">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t>2/26/2025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81369061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685331" y="1775320"/>
            <a:ext cx="7773339" cy="25680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2/26/2025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67390985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Vertical Title 1"/>
          <p:cNvSpPr>
            <a:spLocks noGrp="1"/>
          </p:cNvSpPr>
          <p:nvPr>
            <p:ph type="title" orient="vert"/>
          </p:nvPr>
        </p:nvSpPr>
        <p:spPr>
          <a:xfrm>
            <a:off x="6543675" y="457201"/>
            <a:ext cx="1914995" cy="3886199"/>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685331" y="457201"/>
            <a:ext cx="5744043" cy="388619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2/26/2025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63781286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
  <p:cSld name="TITLE">
    <p:spTree>
      <p:nvGrpSpPr>
        <p:cNvPr id="1" name=""/>
        <p:cNvGrpSpPr/>
        <p:nvPr/>
      </p:nvGrpSpPr>
      <p:grpSpPr>
        <a:xfrm>
          <a:off x="0" y="0"/>
          <a:ext cx="0" cy="0"/>
          <a:chOff x="0" y="0"/>
          <a:chExt cx="0" cy="0"/>
        </a:xfrm>
      </p:grpSpPr>
      <p:sp>
        <p:nvSpPr>
          <p:cNvPr id="5" name="PlaceHolder 1"/>
          <p:cNvSpPr>
            <a:spLocks noGrp="1"/>
          </p:cNvSpPr>
          <p:nvPr>
            <p:ph type="title"/>
          </p:nvPr>
        </p:nvSpPr>
        <p:spPr>
          <a:xfrm>
            <a:off x="714960" y="540000"/>
            <a:ext cx="4447800" cy="1058400"/>
          </a:xfrm>
          <a:prstGeom prst="rect">
            <a:avLst/>
          </a:prstGeom>
          <a:noFill/>
          <a:ln w="0">
            <a:noFill/>
          </a:ln>
        </p:spPr>
        <p:txBody>
          <a:bodyPr lIns="0" tIns="0" rIns="0" bIns="0" anchor="ctr">
            <a:noAutofit/>
          </a:bodyPr>
          <a:lstStyle/>
          <a:p>
            <a:pPr indent="0">
              <a:buNone/>
            </a:pPr>
            <a:endParaRPr lang="fr-FR" sz="1800" b="0" strike="noStrike" spc="-1">
              <a:solidFill>
                <a:schemeClr val="dk1"/>
              </a:solidFill>
              <a:latin typeface="Arial"/>
            </a:endParaRPr>
          </a:p>
        </p:txBody>
      </p:sp>
      <p:sp>
        <p:nvSpPr>
          <p:cNvPr id="6" name="PlaceHolder 2"/>
          <p:cNvSpPr>
            <a:spLocks noGrp="1"/>
          </p:cNvSpPr>
          <p:nvPr>
            <p:ph type="subTitle"/>
          </p:nvPr>
        </p:nvSpPr>
        <p:spPr>
          <a:xfrm>
            <a:off x="457200" y="1203480"/>
            <a:ext cx="8229240" cy="2982960"/>
          </a:xfrm>
          <a:prstGeom prst="rect">
            <a:avLst/>
          </a:prstGeom>
          <a:noFill/>
          <a:ln w="0">
            <a:noFill/>
          </a:ln>
        </p:spPr>
        <p:txBody>
          <a:bodyPr lIns="0" tIns="0" rIns="0" bIns="0" anchor="ctr">
            <a:noAutofit/>
          </a:bodyPr>
          <a:lstStyle/>
          <a:p>
            <a:pPr indent="0" algn="ctr">
              <a:buNone/>
            </a:pPr>
            <a:endParaRPr lang="en-US" sz="3200" b="0" strike="noStrike" spc="-1">
              <a:solidFill>
                <a:srgbClr val="000000"/>
              </a:solidFill>
              <a:latin typeface="OpenSymbol"/>
            </a:endParaRPr>
          </a:p>
        </p:txBody>
      </p:sp>
    </p:spTree>
    <p:extLst>
      <p:ext uri="{BB962C8B-B14F-4D97-AF65-F5344CB8AC3E}">
        <p14:creationId xmlns:p14="http://schemas.microsoft.com/office/powerpoint/2010/main" val="125151914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x">
  <p:cSld name="TITLE_AND_BODY">
    <p:spTree>
      <p:nvGrpSpPr>
        <p:cNvPr id="1" name=""/>
        <p:cNvGrpSpPr/>
        <p:nvPr/>
      </p:nvGrpSpPr>
      <p:grpSpPr>
        <a:xfrm>
          <a:off x="0" y="0"/>
          <a:ext cx="0" cy="0"/>
          <a:chOff x="0" y="0"/>
          <a:chExt cx="0" cy="0"/>
        </a:xfrm>
      </p:grpSpPr>
      <p:sp>
        <p:nvSpPr>
          <p:cNvPr id="51" name="PlaceHolder 1"/>
          <p:cNvSpPr>
            <a:spLocks noGrp="1"/>
          </p:cNvSpPr>
          <p:nvPr>
            <p:ph type="title"/>
          </p:nvPr>
        </p:nvSpPr>
        <p:spPr>
          <a:xfrm>
            <a:off x="714960" y="540000"/>
            <a:ext cx="4447800" cy="1058400"/>
          </a:xfrm>
          <a:prstGeom prst="rect">
            <a:avLst/>
          </a:prstGeom>
          <a:noFill/>
          <a:ln w="0">
            <a:noFill/>
          </a:ln>
        </p:spPr>
        <p:txBody>
          <a:bodyPr lIns="0" tIns="0" rIns="0" bIns="0" anchor="ctr">
            <a:noAutofit/>
          </a:bodyPr>
          <a:lstStyle/>
          <a:p>
            <a:pPr indent="0">
              <a:buNone/>
            </a:pPr>
            <a:endParaRPr lang="fr-FR" sz="1800" b="0" strike="noStrike" spc="-1">
              <a:solidFill>
                <a:schemeClr val="dk1"/>
              </a:solidFill>
              <a:latin typeface="Arial"/>
            </a:endParaRPr>
          </a:p>
        </p:txBody>
      </p:sp>
      <p:sp>
        <p:nvSpPr>
          <p:cNvPr id="52" name="PlaceHolder 2"/>
          <p:cNvSpPr>
            <a:spLocks noGrp="1"/>
          </p:cNvSpPr>
          <p:nvPr>
            <p:ph/>
          </p:nvPr>
        </p:nvSpPr>
        <p:spPr>
          <a:xfrm>
            <a:off x="457200" y="1203480"/>
            <a:ext cx="8229240" cy="2982960"/>
          </a:xfrm>
          <a:prstGeom prst="rect">
            <a:avLst/>
          </a:prstGeom>
          <a:noFill/>
          <a:ln w="0">
            <a:noFill/>
          </a:ln>
        </p:spPr>
        <p:txBody>
          <a:bodyPr lIns="0" tIns="0" rIns="0" bIns="0" anchor="t">
            <a:normAutofit/>
          </a:bodyPr>
          <a:lstStyle/>
          <a:p>
            <a:pPr indent="0">
              <a:spcBef>
                <a:spcPts val="1417"/>
              </a:spcBef>
              <a:buNone/>
            </a:pPr>
            <a:endParaRPr lang="fr-FR" sz="1400" b="0" strike="noStrike" spc="-1">
              <a:solidFill>
                <a:srgbClr val="000000"/>
              </a:solidFill>
              <a:latin typeface="Arial"/>
            </a:endParaRPr>
          </a:p>
        </p:txBody>
      </p:sp>
    </p:spTree>
    <p:extLst>
      <p:ext uri="{BB962C8B-B14F-4D97-AF65-F5344CB8AC3E}">
        <p14:creationId xmlns:p14="http://schemas.microsoft.com/office/powerpoint/2010/main" val="19784156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BLANK_1_1_1_2">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BLANK_1_1_1_1">
    <p:spTree>
      <p:nvGrpSpPr>
        <p:cNvPr id="1" name=""/>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_1_1_1_1_2">
    <p:spTree>
      <p:nvGrpSpPr>
        <p:cNvPr id="1" name=""/>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_1_1_1_1_1">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TITLE_ONLY_1">
    <p:spTree>
      <p:nvGrpSpPr>
        <p:cNvPr id="1" name=""/>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TITLE_ONLY_2">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10.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hyperlink" Target="http://bit.ly/2TtBDfr" TargetMode="External"/><Relationship Id="rId2" Type="http://schemas.openxmlformats.org/officeDocument/2006/relationships/theme" Target="../theme/theme10.xml"/><Relationship Id="rId1" Type="http://schemas.openxmlformats.org/officeDocument/2006/relationships/slideLayout" Target="../slideLayouts/slideLayout10.xml"/><Relationship Id="rId6" Type="http://schemas.openxmlformats.org/officeDocument/2006/relationships/hyperlink" Target="http://bit.ly/2TyoMsr" TargetMode="External"/><Relationship Id="rId5" Type="http://schemas.openxmlformats.org/officeDocument/2006/relationships/hyperlink" Target="https://bit.ly/3A1uf1Q" TargetMode="External"/><Relationship Id="rId4" Type="http://schemas.openxmlformats.org/officeDocument/2006/relationships/image" Target="../media/image2.png"/></Relationships>
</file>

<file path=ppt/slideMasters/_rels/slideMaster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theme" Target="../theme/theme11.xml"/><Relationship Id="rId1" Type="http://schemas.openxmlformats.org/officeDocument/2006/relationships/slideLayout" Target="../slideLayouts/slideLayout11.xml"/><Relationship Id="rId4" Type="http://schemas.openxmlformats.org/officeDocument/2006/relationships/image" Target="../media/image2.png"/></Relationships>
</file>

<file path=ppt/slideMasters/_rels/slideMaster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heme" Target="../theme/theme12.xml"/><Relationship Id="rId1" Type="http://schemas.openxmlformats.org/officeDocument/2006/relationships/slideLayout" Target="../slideLayouts/slideLayout12.xml"/></Relationships>
</file>

<file path=ppt/slideMasters/_rels/slideMaster13.xml.rels><?xml version="1.0" encoding="UTF-8" standalone="yes"?>
<Relationships xmlns="http://schemas.openxmlformats.org/package/2006/relationships"><Relationship Id="rId2" Type="http://schemas.openxmlformats.org/officeDocument/2006/relationships/theme" Target="../theme/theme13.xml"/><Relationship Id="rId1" Type="http://schemas.openxmlformats.org/officeDocument/2006/relationships/slideLayout" Target="../slideLayouts/slideLayout13.xml"/></Relationships>
</file>

<file path=ppt/slideMasters/_rels/slideMaster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heme" Target="../theme/theme14.xml"/><Relationship Id="rId1" Type="http://schemas.openxmlformats.org/officeDocument/2006/relationships/slideLayout" Target="../slideLayouts/slideLayout14.xml"/></Relationships>
</file>

<file path=ppt/slideMasters/_rels/slideMaster15.xml.rels><?xml version="1.0" encoding="UTF-8" standalone="yes"?>
<Relationships xmlns="http://schemas.openxmlformats.org/package/2006/relationships"><Relationship Id="rId2" Type="http://schemas.openxmlformats.org/officeDocument/2006/relationships/theme" Target="../theme/theme15.xml"/><Relationship Id="rId1" Type="http://schemas.openxmlformats.org/officeDocument/2006/relationships/slideLayout" Target="../slideLayouts/slideLayout15.xml"/></Relationships>
</file>

<file path=ppt/slideMasters/_rels/slideMaster16.xml.rels><?xml version="1.0" encoding="UTF-8" standalone="yes"?>
<Relationships xmlns="http://schemas.openxmlformats.org/package/2006/relationships"><Relationship Id="rId2" Type="http://schemas.openxmlformats.org/officeDocument/2006/relationships/theme" Target="../theme/theme16.xml"/><Relationship Id="rId1" Type="http://schemas.openxmlformats.org/officeDocument/2006/relationships/slideLayout" Target="../slideLayouts/slideLayout16.xml"/></Relationships>
</file>

<file path=ppt/slideMasters/_rels/slideMaster17.xml.rels><?xml version="1.0" encoding="UTF-8" standalone="yes"?>
<Relationships xmlns="http://schemas.openxmlformats.org/package/2006/relationships"><Relationship Id="rId2" Type="http://schemas.openxmlformats.org/officeDocument/2006/relationships/theme" Target="../theme/theme17.xml"/><Relationship Id="rId1" Type="http://schemas.openxmlformats.org/officeDocument/2006/relationships/slideLayout" Target="../slideLayouts/slideLayout17.xml"/></Relationships>
</file>

<file path=ppt/slideMasters/_rels/slideMaster18.xml.rels><?xml version="1.0" encoding="UTF-8" standalone="yes"?>
<Relationships xmlns="http://schemas.openxmlformats.org/package/2006/relationships"><Relationship Id="rId2" Type="http://schemas.openxmlformats.org/officeDocument/2006/relationships/theme" Target="../theme/theme18.xml"/><Relationship Id="rId1" Type="http://schemas.openxmlformats.org/officeDocument/2006/relationships/slideLayout" Target="../slideLayouts/slideLayout18.xml"/></Relationships>
</file>

<file path=ppt/slideMasters/_rels/slideMaster19.xml.rels><?xml version="1.0" encoding="UTF-8" standalone="yes"?>
<Relationships xmlns="http://schemas.openxmlformats.org/package/2006/relationships"><Relationship Id="rId2" Type="http://schemas.openxmlformats.org/officeDocument/2006/relationships/theme" Target="../theme/theme19.xml"/><Relationship Id="rId1" Type="http://schemas.openxmlformats.org/officeDocument/2006/relationships/slideLayout" Target="../slideLayouts/slideLayout1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_rels/slideMaster20.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slideLayout" Target="../slideLayouts/slideLayout32.xml"/><Relationship Id="rId18" Type="http://schemas.openxmlformats.org/officeDocument/2006/relationships/slideLayout" Target="../slideLayouts/slideLayout37.xml"/><Relationship Id="rId3" Type="http://schemas.openxmlformats.org/officeDocument/2006/relationships/slideLayout" Target="../slideLayouts/slideLayout22.xml"/><Relationship Id="rId21" Type="http://schemas.openxmlformats.org/officeDocument/2006/relationships/image" Target="../media/image4.png"/><Relationship Id="rId7" Type="http://schemas.openxmlformats.org/officeDocument/2006/relationships/slideLayout" Target="../slideLayouts/slideLayout26.xml"/><Relationship Id="rId12" Type="http://schemas.openxmlformats.org/officeDocument/2006/relationships/slideLayout" Target="../slideLayouts/slideLayout31.xml"/><Relationship Id="rId17" Type="http://schemas.openxmlformats.org/officeDocument/2006/relationships/slideLayout" Target="../slideLayouts/slideLayout36.xml"/><Relationship Id="rId2" Type="http://schemas.openxmlformats.org/officeDocument/2006/relationships/slideLayout" Target="../slideLayouts/slideLayout21.xml"/><Relationship Id="rId16" Type="http://schemas.openxmlformats.org/officeDocument/2006/relationships/slideLayout" Target="../slideLayouts/slideLayout35.xml"/><Relationship Id="rId20" Type="http://schemas.openxmlformats.org/officeDocument/2006/relationships/theme" Target="../theme/theme20.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5" Type="http://schemas.openxmlformats.org/officeDocument/2006/relationships/slideLayout" Target="../slideLayouts/slideLayout34.xml"/><Relationship Id="rId10" Type="http://schemas.openxmlformats.org/officeDocument/2006/relationships/slideLayout" Target="../slideLayouts/slideLayout29.xml"/><Relationship Id="rId19" Type="http://schemas.openxmlformats.org/officeDocument/2006/relationships/slideLayout" Target="../slideLayouts/slideLayout38.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slideLayout" Target="../slideLayouts/slideLayout33.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3.xml"/><Relationship Id="rId1" Type="http://schemas.openxmlformats.org/officeDocument/2006/relationships/slideLayout" Target="../slideLayouts/slideLayout3.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heme" Target="../theme/theme4.xml"/><Relationship Id="rId1" Type="http://schemas.openxmlformats.org/officeDocument/2006/relationships/slideLayout" Target="../slideLayouts/slideLayout4.xml"/></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theme" Target="../theme/theme5.xml"/><Relationship Id="rId1" Type="http://schemas.openxmlformats.org/officeDocument/2006/relationships/slideLayout" Target="../slideLayouts/slideLayout5.xml"/><Relationship Id="rId4" Type="http://schemas.openxmlformats.org/officeDocument/2006/relationships/image" Target="../media/image2.png"/></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heme" Target="../theme/theme6.xml"/><Relationship Id="rId1" Type="http://schemas.openxmlformats.org/officeDocument/2006/relationships/slideLayout" Target="../slideLayouts/slideLayout6.xml"/></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theme" Target="../theme/theme7.xml"/><Relationship Id="rId1" Type="http://schemas.openxmlformats.org/officeDocument/2006/relationships/slideLayout" Target="../slideLayouts/slideLayout7.xml"/></Relationships>
</file>

<file path=ppt/slideMasters/_rels/slideMaster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theme" Target="../theme/theme8.xml"/><Relationship Id="rId1" Type="http://schemas.openxmlformats.org/officeDocument/2006/relationships/slideLayout" Target="../slideLayouts/slideLayout8.xml"/></Relationships>
</file>

<file path=ppt/slideMasters/_rels/slideMaster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heme" Target="../theme/theme9.xml"/><Relationship Id="rId1" Type="http://schemas.openxmlformats.org/officeDocument/2006/relationships/slideLayout" Target="../slideLayouts/slideLayout9.xml"/><Relationship Id="rId4"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7" name="PlaceHolder 1"/>
          <p:cNvSpPr>
            <a:spLocks noGrp="1"/>
          </p:cNvSpPr>
          <p:nvPr>
            <p:ph type="title"/>
          </p:nvPr>
        </p:nvSpPr>
        <p:spPr>
          <a:xfrm>
            <a:off x="1284120" y="1558440"/>
            <a:ext cx="6575760" cy="1510920"/>
          </a:xfrm>
          <a:prstGeom prst="rect">
            <a:avLst/>
          </a:prstGeom>
          <a:noFill/>
          <a:ln w="0">
            <a:noFill/>
          </a:ln>
        </p:spPr>
        <p:txBody>
          <a:bodyPr lIns="91440" tIns="91440" rIns="91440" bIns="91440" anchor="b">
            <a:noAutofit/>
          </a:bodyPr>
          <a:lstStyle/>
          <a:p>
            <a:pPr indent="0" algn="ctr">
              <a:lnSpc>
                <a:spcPct val="100000"/>
              </a:lnSpc>
              <a:buNone/>
            </a:pPr>
            <a:r>
              <a:rPr lang="fr-FR" sz="9600" b="0" strike="noStrike" spc="-1">
                <a:solidFill>
                  <a:schemeClr val="dk1"/>
                </a:solidFill>
                <a:latin typeface="Playfair Display"/>
                <a:ea typeface="Playfair Display"/>
              </a:rPr>
              <a:t>xx%</a:t>
            </a:r>
            <a:endParaRPr lang="fr-FR" sz="9600" b="0" strike="noStrike" spc="-1">
              <a:solidFill>
                <a:schemeClr val="dk1"/>
              </a:solidFill>
              <a:latin typeface="Arial"/>
            </a:endParaRPr>
          </a:p>
        </p:txBody>
      </p:sp>
    </p:spTree>
  </p:cSld>
  <p:clrMap bg1="lt1" tx1="dk1" bg2="lt2" tx2="dk2" accent1="accent1" accent2="accent2" accent3="accent3" accent4="accent4" accent5="accent5" accent6="accent6" hlink="hlink" folHlink="folHlink"/>
  <p:sldLayoutIdLst>
    <p:sldLayoutId id="214748365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grpSp>
        <p:nvGrpSpPr>
          <p:cNvPr id="32" name="Google Shape;123;p20"/>
          <p:cNvGrpSpPr/>
          <p:nvPr/>
        </p:nvGrpSpPr>
        <p:grpSpPr>
          <a:xfrm>
            <a:off x="-624240" y="-2020680"/>
            <a:ext cx="11368440" cy="8125200"/>
            <a:chOff x="-624240" y="-2020680"/>
            <a:chExt cx="11368440" cy="8125200"/>
          </a:xfrm>
        </p:grpSpPr>
        <p:pic>
          <p:nvPicPr>
            <p:cNvPr id="33" name="Google Shape;124;p20"/>
            <p:cNvPicPr/>
            <p:nvPr/>
          </p:nvPicPr>
          <p:blipFill>
            <a:blip r:embed="rId3"/>
            <a:stretch/>
          </p:blipFill>
          <p:spPr>
            <a:xfrm>
              <a:off x="5718960" y="-2020680"/>
              <a:ext cx="5025240" cy="5022720"/>
            </a:xfrm>
            <a:prstGeom prst="rect">
              <a:avLst/>
            </a:prstGeom>
            <a:ln w="0">
              <a:noFill/>
            </a:ln>
          </p:spPr>
        </p:pic>
        <p:pic>
          <p:nvPicPr>
            <p:cNvPr id="34" name="Google Shape;125;p20"/>
            <p:cNvPicPr/>
            <p:nvPr/>
          </p:nvPicPr>
          <p:blipFill>
            <a:blip r:embed="rId4"/>
            <a:stretch/>
          </p:blipFill>
          <p:spPr>
            <a:xfrm>
              <a:off x="-624240" y="3111840"/>
              <a:ext cx="2994120" cy="2992680"/>
            </a:xfrm>
            <a:prstGeom prst="rect">
              <a:avLst/>
            </a:prstGeom>
            <a:ln w="0">
              <a:noFill/>
            </a:ln>
          </p:spPr>
        </p:pic>
      </p:grpSp>
      <p:sp>
        <p:nvSpPr>
          <p:cNvPr id="35" name="PlaceHolder 1"/>
          <p:cNvSpPr>
            <a:spLocks noGrp="1"/>
          </p:cNvSpPr>
          <p:nvPr>
            <p:ph type="title"/>
          </p:nvPr>
        </p:nvSpPr>
        <p:spPr>
          <a:xfrm>
            <a:off x="714960" y="540000"/>
            <a:ext cx="4447800" cy="1058400"/>
          </a:xfrm>
          <a:prstGeom prst="rect">
            <a:avLst/>
          </a:prstGeom>
          <a:noFill/>
          <a:ln w="0">
            <a:noFill/>
          </a:ln>
        </p:spPr>
        <p:txBody>
          <a:bodyPr lIns="91440" tIns="91440" rIns="91440" bIns="91440" anchor="t">
            <a:noAutofit/>
          </a:bodyPr>
          <a:lstStyle/>
          <a:p>
            <a:pPr indent="0">
              <a:buNone/>
            </a:pPr>
            <a:r>
              <a:rPr lang="fr-FR" sz="5000" b="0" strike="noStrike" spc="-1">
                <a:solidFill>
                  <a:schemeClr val="dk1"/>
                </a:solidFill>
                <a:latin typeface="Arial"/>
              </a:rPr>
              <a:t>Click to edit the title text format</a:t>
            </a:r>
          </a:p>
        </p:txBody>
      </p:sp>
      <p:sp>
        <p:nvSpPr>
          <p:cNvPr id="36" name="Google Shape;128;p20"/>
          <p:cNvSpPr/>
          <p:nvPr/>
        </p:nvSpPr>
        <p:spPr>
          <a:xfrm>
            <a:off x="3091680" y="3646080"/>
            <a:ext cx="5337000" cy="555840"/>
          </a:xfrm>
          <a:prstGeom prst="rect">
            <a:avLst/>
          </a:prstGeom>
          <a:noFill/>
          <a:ln w="0">
            <a:noFill/>
          </a:ln>
        </p:spPr>
        <p:style>
          <a:lnRef idx="0">
            <a:scrgbClr r="0" g="0" b="0"/>
          </a:lnRef>
          <a:fillRef idx="0">
            <a:scrgbClr r="0" g="0" b="0"/>
          </a:fillRef>
          <a:effectRef idx="0">
            <a:scrgbClr r="0" g="0" b="0"/>
          </a:effectRef>
          <a:fontRef idx="minor"/>
        </p:style>
        <p:txBody>
          <a:bodyPr tIns="91440" bIns="91440" anchor="t">
            <a:noAutofit/>
          </a:bodyPr>
          <a:lstStyle/>
          <a:p>
            <a:pPr algn="r" defTabSz="914400">
              <a:lnSpc>
                <a:spcPct val="100000"/>
              </a:lnSpc>
              <a:spcBef>
                <a:spcPts val="300"/>
              </a:spcBef>
              <a:tabLst>
                <a:tab pos="0" algn="l"/>
              </a:tabLst>
            </a:pPr>
            <a:r>
              <a:rPr lang="en" sz="1200" b="1" strike="noStrike" spc="-1">
                <a:solidFill>
                  <a:schemeClr val="dk1"/>
                </a:solidFill>
                <a:latin typeface="Montserrat"/>
                <a:ea typeface="Montserrat"/>
              </a:rPr>
              <a:t>CREDITS:</a:t>
            </a:r>
            <a:r>
              <a:rPr lang="en" sz="1200" b="0" strike="noStrike" spc="-1">
                <a:solidFill>
                  <a:schemeClr val="dk1"/>
                </a:solidFill>
                <a:latin typeface="Montserrat"/>
                <a:ea typeface="Montserrat"/>
              </a:rPr>
              <a:t> This presentation template was created by </a:t>
            </a:r>
            <a:r>
              <a:rPr lang="en" sz="1200" b="1" u="sng" strike="noStrike" spc="-1">
                <a:solidFill>
                  <a:schemeClr val="dk1"/>
                </a:solidFill>
                <a:uFillTx/>
                <a:latin typeface="Montserrat"/>
                <a:ea typeface="Montserrat"/>
                <a:hlinkClick r:id="rId5"/>
              </a:rPr>
              <a:t>Slidesgo</a:t>
            </a:r>
            <a:r>
              <a:rPr lang="en" sz="1200" b="0" strike="noStrike" spc="-1">
                <a:solidFill>
                  <a:schemeClr val="dk1"/>
                </a:solidFill>
                <a:latin typeface="Montserrat"/>
                <a:ea typeface="Montserrat"/>
              </a:rPr>
              <a:t>, and includes icons by </a:t>
            </a:r>
            <a:r>
              <a:rPr lang="en" sz="1200" b="1" u="sng" strike="noStrike" spc="-1">
                <a:solidFill>
                  <a:schemeClr val="dk1"/>
                </a:solidFill>
                <a:uFillTx/>
                <a:latin typeface="Montserrat"/>
                <a:ea typeface="Montserrat"/>
                <a:hlinkClick r:id="rId6"/>
              </a:rPr>
              <a:t>Flaticon</a:t>
            </a:r>
            <a:r>
              <a:rPr lang="en" sz="1200" b="0" strike="noStrike" spc="-1">
                <a:solidFill>
                  <a:schemeClr val="dk1"/>
                </a:solidFill>
                <a:latin typeface="Montserrat"/>
                <a:ea typeface="Montserrat"/>
              </a:rPr>
              <a:t>, and infographics &amp; images by </a:t>
            </a:r>
            <a:r>
              <a:rPr lang="en" sz="1200" b="1" u="sng" strike="noStrike" spc="-1">
                <a:solidFill>
                  <a:schemeClr val="dk1"/>
                </a:solidFill>
                <a:uFillTx/>
                <a:latin typeface="Montserrat"/>
                <a:ea typeface="Montserrat"/>
                <a:hlinkClick r:id="rId7"/>
              </a:rPr>
              <a:t>Freepik</a:t>
            </a:r>
            <a:r>
              <a:rPr lang="en" sz="1200" b="0" u="sng" strike="noStrike" spc="-1">
                <a:solidFill>
                  <a:schemeClr val="dk1"/>
                </a:solidFill>
                <a:uFillTx/>
                <a:latin typeface="Montserrat"/>
                <a:ea typeface="Montserrat"/>
              </a:rPr>
              <a:t> </a:t>
            </a:r>
            <a:endParaRPr lang="en-US" sz="1200" b="0" strike="noStrike" spc="-1">
              <a:solidFill>
                <a:srgbClr val="000000"/>
              </a:solidFill>
              <a:latin typeface="OpenSymbol"/>
            </a:endParaRPr>
          </a:p>
        </p:txBody>
      </p:sp>
      <p:sp>
        <p:nvSpPr>
          <p:cNvPr id="37" name="PlaceHolder 2"/>
          <p:cNvSpPr>
            <a:spLocks noGrp="1"/>
          </p:cNvSpPr>
          <p:nvPr>
            <p:ph type="body"/>
          </p:nvPr>
        </p:nvSpPr>
        <p:spPr>
          <a:xfrm>
            <a:off x="457200" y="1203480"/>
            <a:ext cx="8229240" cy="298296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fr-FR" sz="14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fr-FR" sz="14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fr-FR" sz="14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fr-FR" sz="14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fr-FR"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fr-FR"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fr-FR"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6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grpSp>
        <p:nvGrpSpPr>
          <p:cNvPr id="42" name="Google Shape;130;p21"/>
          <p:cNvGrpSpPr/>
          <p:nvPr/>
        </p:nvGrpSpPr>
        <p:grpSpPr>
          <a:xfrm>
            <a:off x="-624240" y="-2020680"/>
            <a:ext cx="11368440" cy="8125200"/>
            <a:chOff x="-624240" y="-2020680"/>
            <a:chExt cx="11368440" cy="8125200"/>
          </a:xfrm>
        </p:grpSpPr>
        <p:pic>
          <p:nvPicPr>
            <p:cNvPr id="43" name="Google Shape;131;p21"/>
            <p:cNvPicPr/>
            <p:nvPr/>
          </p:nvPicPr>
          <p:blipFill>
            <a:blip r:embed="rId3"/>
            <a:stretch/>
          </p:blipFill>
          <p:spPr>
            <a:xfrm>
              <a:off x="5718960" y="-2020680"/>
              <a:ext cx="5025240" cy="5022720"/>
            </a:xfrm>
            <a:prstGeom prst="rect">
              <a:avLst/>
            </a:prstGeom>
            <a:ln w="0">
              <a:noFill/>
            </a:ln>
          </p:spPr>
        </p:pic>
        <p:pic>
          <p:nvPicPr>
            <p:cNvPr id="44" name="Google Shape;132;p21"/>
            <p:cNvPicPr/>
            <p:nvPr/>
          </p:nvPicPr>
          <p:blipFill>
            <a:blip r:embed="rId4"/>
            <a:stretch/>
          </p:blipFill>
          <p:spPr>
            <a:xfrm>
              <a:off x="-624240" y="3111840"/>
              <a:ext cx="2994120" cy="2992680"/>
            </a:xfrm>
            <a:prstGeom prst="rect">
              <a:avLst/>
            </a:prstGeom>
            <a:ln w="0">
              <a:noFill/>
            </a:ln>
          </p:spPr>
        </p:pic>
      </p:grpSp>
    </p:spTree>
  </p:cSld>
  <p:clrMap bg1="lt1" tx1="dk1" bg2="lt2" tx2="dk2" accent1="accent1" accent2="accent2" accent3="accent3" accent4="accent4" accent5="accent5" accent6="accent6" hlink="hlink" folHlink="folHlink"/>
  <p:sldLayoutIdLst>
    <p:sldLayoutId id="214748367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45" name="Google Shape;134;p22"/>
          <p:cNvPicPr/>
          <p:nvPr/>
        </p:nvPicPr>
        <p:blipFill>
          <a:blip r:embed="rId3"/>
          <a:srcRect l="18" r="30"/>
          <a:stretch/>
        </p:blipFill>
        <p:spPr>
          <a:xfrm>
            <a:off x="-2355120" y="-1761480"/>
            <a:ext cx="5143320" cy="5143320"/>
          </a:xfrm>
          <a:prstGeom prst="rect">
            <a:avLst/>
          </a:prstGeom>
          <a:ln w="0">
            <a:noFill/>
          </a:ln>
        </p:spPr>
      </p:pic>
      <p:sp>
        <p:nvSpPr>
          <p:cNvPr id="46" name="Google Shape;135;p22"/>
          <p:cNvSpPr/>
          <p:nvPr/>
        </p:nvSpPr>
        <p:spPr>
          <a:xfrm>
            <a:off x="7530120" y="4827960"/>
            <a:ext cx="1858320" cy="191520"/>
          </a:xfrm>
          <a:prstGeom prst="roundRect">
            <a:avLst>
              <a:gd name="adj" fmla="val 50000"/>
            </a:avLst>
          </a:prstGeom>
          <a:noFill/>
          <a:ln w="9525">
            <a:solidFill>
              <a:srgbClr val="191919"/>
            </a:solidFill>
            <a:round/>
          </a:ln>
        </p:spPr>
        <p:style>
          <a:lnRef idx="0">
            <a:scrgbClr r="0" g="0" b="0"/>
          </a:lnRef>
          <a:fillRef idx="0">
            <a:scrgbClr r="0" g="0" b="0"/>
          </a:fillRef>
          <a:effectRef idx="0">
            <a:scrgbClr r="0" g="0" b="0"/>
          </a:effectRef>
          <a:fontRef idx="minor"/>
        </p:style>
        <p:txBody>
          <a:bodyPr tIns="67680" bIns="6768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Tree>
  </p:cSld>
  <p:clrMap bg1="lt1" tx1="dk1" bg2="lt2" tx2="dk2" accent1="accent1" accent2="accent2" accent3="accent3" accent4="accent4" accent5="accent5" accent6="accent6" hlink="hlink" folHlink="folHlink"/>
  <p:sldLayoutIdLst>
    <p:sldLayoutId id="214748367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53"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ctr">
            <a:noAutofit/>
          </a:bodyPr>
          <a:lstStyle/>
          <a:p>
            <a:pPr indent="0">
              <a:buNone/>
            </a:pPr>
            <a:r>
              <a:rPr lang="fr-FR" sz="30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67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57" name="Google Shape;31;p6"/>
          <p:cNvPicPr/>
          <p:nvPr/>
        </p:nvPicPr>
        <p:blipFill>
          <a:blip r:embed="rId3"/>
          <a:stretch/>
        </p:blipFill>
        <p:spPr>
          <a:xfrm>
            <a:off x="6647040" y="-1329840"/>
            <a:ext cx="3822480" cy="3820680"/>
          </a:xfrm>
          <a:prstGeom prst="rect">
            <a:avLst/>
          </a:prstGeom>
          <a:ln w="0">
            <a:noFill/>
          </a:ln>
        </p:spPr>
      </p:pic>
      <p:sp>
        <p:nvSpPr>
          <p:cNvPr id="58"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ctr">
            <a:noAutofit/>
          </a:bodyPr>
          <a:lstStyle/>
          <a:p>
            <a:pPr indent="0">
              <a:buNone/>
            </a:pPr>
            <a:r>
              <a:rPr lang="fr-FR" sz="3000" b="0" strike="noStrike" spc="-1">
                <a:solidFill>
                  <a:schemeClr val="dk1"/>
                </a:solidFill>
                <a:latin typeface="Arial"/>
              </a:rPr>
              <a:t>Click to edit the title text format</a:t>
            </a:r>
          </a:p>
        </p:txBody>
      </p:sp>
      <p:sp>
        <p:nvSpPr>
          <p:cNvPr id="59" name="Google Shape;33;p6"/>
          <p:cNvSpPr/>
          <p:nvPr/>
        </p:nvSpPr>
        <p:spPr>
          <a:xfrm>
            <a:off x="-288000" y="4704480"/>
            <a:ext cx="1913040" cy="273960"/>
          </a:xfrm>
          <a:prstGeom prst="roundRect">
            <a:avLst>
              <a:gd name="adj" fmla="val 50000"/>
            </a:avLst>
          </a:prstGeom>
          <a:noFill/>
          <a:ln w="9525">
            <a:solidFill>
              <a:srgbClr val="191919"/>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Tree>
  </p:cSld>
  <p:clrMap bg1="lt1" tx1="dk1" bg2="lt2" tx2="dk2" accent1="accent1" accent2="accent2" accent3="accent3" accent4="accent4" accent5="accent5" accent6="accent6" hlink="hlink" folHlink="folHlink"/>
  <p:sldLayoutIdLst>
    <p:sldLayoutId id="214748368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61"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ctr">
            <a:noAutofit/>
          </a:bodyPr>
          <a:lstStyle/>
          <a:p>
            <a:pPr indent="0">
              <a:buNone/>
            </a:pPr>
            <a:r>
              <a:rPr lang="fr-FR" sz="3000" b="0" strike="noStrike" spc="-1">
                <a:solidFill>
                  <a:schemeClr val="dk1"/>
                </a:solidFill>
                <a:latin typeface="Arial"/>
              </a:rPr>
              <a:t>Click to edit the title text format</a:t>
            </a:r>
          </a:p>
        </p:txBody>
      </p:sp>
      <p:sp>
        <p:nvSpPr>
          <p:cNvPr id="62" name="PlaceHolder 2"/>
          <p:cNvSpPr>
            <a:spLocks noGrp="1"/>
          </p:cNvSpPr>
          <p:nvPr>
            <p:ph type="body"/>
          </p:nvPr>
        </p:nvSpPr>
        <p:spPr>
          <a:xfrm>
            <a:off x="720000" y="1152360"/>
            <a:ext cx="3321720" cy="3416040"/>
          </a:xfrm>
          <a:prstGeom prst="rect">
            <a:avLst/>
          </a:prstGeom>
          <a:noFill/>
          <a:ln w="0">
            <a:noFill/>
          </a:ln>
        </p:spPr>
        <p:txBody>
          <a:bodyPr lIns="91440" tIns="91440" rIns="91440" bIns="91440" anchor="t">
            <a:noAutofit/>
          </a:bodyPr>
          <a:lstStyle/>
          <a:p>
            <a:pPr marL="432000" indent="-324000">
              <a:spcBef>
                <a:spcPts val="1417"/>
              </a:spcBef>
              <a:buClr>
                <a:srgbClr val="000000"/>
              </a:buClr>
              <a:buSzPct val="45000"/>
              <a:buFont typeface="Wingdings" charset="2"/>
              <a:buChar char=""/>
            </a:pPr>
            <a:r>
              <a:rPr lang="fr-FR" sz="14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fr-FR" sz="14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fr-FR" sz="14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fr-FR" sz="14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fr-FR" sz="14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fr-FR" sz="14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fr-FR" sz="14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8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63" name="PlaceHolder 1"/>
          <p:cNvSpPr>
            <a:spLocks noGrp="1"/>
          </p:cNvSpPr>
          <p:nvPr>
            <p:ph type="title"/>
          </p:nvPr>
        </p:nvSpPr>
        <p:spPr>
          <a:xfrm>
            <a:off x="1388160" y="1307160"/>
            <a:ext cx="6367320" cy="2529000"/>
          </a:xfrm>
          <a:prstGeom prst="rect">
            <a:avLst/>
          </a:prstGeom>
          <a:noFill/>
          <a:ln w="0">
            <a:noFill/>
          </a:ln>
        </p:spPr>
        <p:txBody>
          <a:bodyPr lIns="91440" tIns="91440" rIns="91440" bIns="91440" anchor="ctr">
            <a:noAutofit/>
          </a:bodyPr>
          <a:lstStyle/>
          <a:p>
            <a:pPr indent="0">
              <a:buNone/>
            </a:pPr>
            <a:r>
              <a:rPr lang="fr-FR" sz="60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68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69" name="PlaceHolder 1"/>
          <p:cNvSpPr>
            <a:spLocks noGrp="1"/>
          </p:cNvSpPr>
          <p:nvPr>
            <p:ph type="title"/>
          </p:nvPr>
        </p:nvSpPr>
        <p:spPr>
          <a:xfrm>
            <a:off x="720000" y="2285280"/>
            <a:ext cx="7703640" cy="572400"/>
          </a:xfrm>
          <a:prstGeom prst="rect">
            <a:avLst/>
          </a:prstGeom>
          <a:noFill/>
          <a:ln w="0">
            <a:noFill/>
          </a:ln>
        </p:spPr>
        <p:txBody>
          <a:bodyPr lIns="91440" tIns="91440" rIns="91440" bIns="91440" anchor="ctr">
            <a:noAutofit/>
          </a:bodyPr>
          <a:lstStyle/>
          <a:p>
            <a:pPr indent="0">
              <a:buNone/>
            </a:pPr>
            <a:r>
              <a:rPr lang="fr-FR" sz="30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68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9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
        <p:cNvGrpSpPr/>
        <p:nvPr/>
      </p:nvGrpSpPr>
      <p:grpSpPr>
        <a:xfrm>
          <a:off x="0" y="0"/>
          <a:ext cx="0" cy="0"/>
          <a:chOff x="0" y="0"/>
          <a:chExt cx="0" cy="0"/>
        </a:xfrm>
      </p:grpSpPr>
      <p:sp>
        <p:nvSpPr>
          <p:cNvPr id="70" name="PlaceHolder 1"/>
          <p:cNvSpPr>
            <a:spLocks noGrp="1"/>
          </p:cNvSpPr>
          <p:nvPr>
            <p:ph type="title"/>
          </p:nvPr>
        </p:nvSpPr>
        <p:spPr>
          <a:xfrm>
            <a:off x="716760" y="510840"/>
            <a:ext cx="7710120" cy="482040"/>
          </a:xfrm>
          <a:prstGeom prst="rect">
            <a:avLst/>
          </a:prstGeom>
          <a:noFill/>
          <a:ln w="0">
            <a:noFill/>
          </a:ln>
        </p:spPr>
        <p:txBody>
          <a:bodyPr lIns="91440" tIns="91440" rIns="91440" bIns="91440" anchor="t">
            <a:noAutofit/>
          </a:bodyPr>
          <a:lstStyle/>
          <a:p>
            <a:pPr indent="0">
              <a:buNone/>
            </a:pPr>
            <a:r>
              <a:rPr lang="fr-FR" sz="24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69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5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21">
            <a:alphaModFix amt="70000"/>
            <a:extLst>
              <a:ext uri="{28A0092B-C50C-407E-A947-70E740481C1C}">
                <a14:useLocalDpi xmlns:a14="http://schemas.microsoft.com/office/drawing/2010/main" val="0"/>
              </a:ext>
            </a:extLst>
          </a:blip>
          <a:srcRect/>
          <a:stretch>
            <a:fillRect/>
          </a:stretch>
        </p:blipFill>
        <p:spPr bwMode="auto">
          <a:xfrm>
            <a:off x="1" y="0"/>
            <a:ext cx="9144002" cy="51435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685332" y="463888"/>
            <a:ext cx="7773338" cy="119713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331" y="1775320"/>
            <a:ext cx="7773339" cy="256808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759053" y="4412457"/>
            <a:ext cx="2057400" cy="273844"/>
          </a:xfrm>
          <a:prstGeom prst="rect">
            <a:avLst/>
          </a:prstGeom>
        </p:spPr>
        <p:txBody>
          <a:bodyPr vert="horz" lIns="91440" tIns="45720" rIns="91440" bIns="45720" rtlCol="0" anchor="ctr"/>
          <a:lstStyle>
            <a:lvl1pPr algn="r">
              <a:defRPr sz="750">
                <a:solidFill>
                  <a:schemeClr val="tx1"/>
                </a:solidFill>
              </a:defRPr>
            </a:lvl1pPr>
          </a:lstStyle>
          <a:p>
            <a:fld id="{48A87A34-81AB-432B-8DAE-1953F412C126}" type="datetimeFigureOut">
              <a:rPr lang="en-US" dirty="0"/>
              <a:pPr/>
              <a:t>2/26/2025</a:t>
            </a:fld>
            <a:endParaRPr lang="en-US" dirty="0"/>
          </a:p>
        </p:txBody>
      </p:sp>
      <p:sp>
        <p:nvSpPr>
          <p:cNvPr id="5" name="Footer Placeholder 4"/>
          <p:cNvSpPr>
            <a:spLocks noGrp="1"/>
          </p:cNvSpPr>
          <p:nvPr>
            <p:ph type="ftr" sz="quarter" idx="3"/>
          </p:nvPr>
        </p:nvSpPr>
        <p:spPr>
          <a:xfrm>
            <a:off x="685331" y="4412457"/>
            <a:ext cx="5004665" cy="273844"/>
          </a:xfrm>
          <a:prstGeom prst="rect">
            <a:avLst/>
          </a:prstGeom>
        </p:spPr>
        <p:txBody>
          <a:bodyPr vert="horz" lIns="91440" tIns="45720" rIns="91440" bIns="45720" rtlCol="0" anchor="ctr"/>
          <a:lstStyle>
            <a:lvl1pPr algn="l">
              <a:defRPr sz="750">
                <a:solidFill>
                  <a:schemeClr val="tx1"/>
                </a:solidFill>
              </a:defRPr>
            </a:lvl1pPr>
          </a:lstStyle>
          <a:p>
            <a:endParaRPr lang="en-US" dirty="0"/>
          </a:p>
        </p:txBody>
      </p:sp>
      <p:sp>
        <p:nvSpPr>
          <p:cNvPr id="6" name="Slide Number Placeholder 5"/>
          <p:cNvSpPr>
            <a:spLocks noGrp="1"/>
          </p:cNvSpPr>
          <p:nvPr>
            <p:ph type="sldNum" sz="quarter" idx="4"/>
          </p:nvPr>
        </p:nvSpPr>
        <p:spPr>
          <a:xfrm>
            <a:off x="7885509" y="4412457"/>
            <a:ext cx="573161" cy="273844"/>
          </a:xfrm>
          <a:prstGeom prst="rect">
            <a:avLst/>
          </a:prstGeom>
        </p:spPr>
        <p:txBody>
          <a:bodyPr vert="horz" lIns="91440" tIns="45720" rIns="91440" bIns="45720" rtlCol="0" anchor="ctr"/>
          <a:lstStyle>
            <a:lvl1pPr algn="r">
              <a:defRPr sz="750">
                <a:solidFill>
                  <a:schemeClr val="tx1"/>
                </a:solidFill>
              </a:defRPr>
            </a:lvl1pPr>
          </a:lstStyle>
          <a:p>
            <a:fld id="{6D22F896-40B5-4ADD-8801-0D06FADFA095}" type="slidenum">
              <a:rPr lang="en-US" dirty="0"/>
              <a:pPr/>
              <a:t>‹#›</a:t>
            </a:fld>
            <a:endParaRPr lang="en-US" dirty="0"/>
          </a:p>
        </p:txBody>
      </p:sp>
    </p:spTree>
    <p:extLst>
      <p:ext uri="{BB962C8B-B14F-4D97-AF65-F5344CB8AC3E}">
        <p14:creationId xmlns:p14="http://schemas.microsoft.com/office/powerpoint/2010/main" val="246019631"/>
      </p:ext>
    </p:extLst>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5" r:id="rId12"/>
    <p:sldLayoutId id="2147483726" r:id="rId13"/>
    <p:sldLayoutId id="2147483727" r:id="rId14"/>
    <p:sldLayoutId id="2147483728" r:id="rId15"/>
    <p:sldLayoutId id="2147483729" r:id="rId16"/>
    <p:sldLayoutId id="2147483730" r:id="rId17"/>
    <p:sldLayoutId id="2147483731" r:id="rId18"/>
    <p:sldLayoutId id="2147483732" r:id="rId19"/>
  </p:sldLayoutIdLst>
  <p:txStyles>
    <p:titleStyle>
      <a:lvl1pPr algn="ctr" defTabSz="685800" rtl="0" eaLnBrk="1" latinLnBrk="0" hangingPunct="1">
        <a:lnSpc>
          <a:spcPct val="90000"/>
        </a:lnSpc>
        <a:spcBef>
          <a:spcPct val="0"/>
        </a:spcBef>
        <a:buNone/>
        <a:defRPr sz="2700" kern="1200" cap="all" baseline="0">
          <a:solidFill>
            <a:schemeClr val="tx1"/>
          </a:solidFill>
          <a:effectLst/>
          <a:latin typeface="+mj-lt"/>
          <a:ea typeface="+mj-ea"/>
          <a:cs typeface="+mj-cs"/>
        </a:defRPr>
      </a:lvl1pPr>
    </p:titleStyle>
    <p:bodyStyle>
      <a:lvl1pPr marL="171450" indent="-171450" algn="l" defTabSz="685800" rtl="0" eaLnBrk="1" latinLnBrk="0" hangingPunct="1">
        <a:lnSpc>
          <a:spcPct val="120000"/>
        </a:lnSpc>
        <a:spcBef>
          <a:spcPts val="750"/>
        </a:spcBef>
        <a:buClr>
          <a:schemeClr val="tx1"/>
        </a:buClr>
        <a:buFont typeface="Arial" panose="020B0604020202020204" pitchFamily="34" charset="0"/>
        <a:buChar char="•"/>
        <a:defRPr sz="1500" kern="1200" cap="all" baseline="0">
          <a:solidFill>
            <a:schemeClr val="tx1"/>
          </a:solidFill>
          <a:effectLst/>
          <a:latin typeface="+mn-lt"/>
          <a:ea typeface="+mn-ea"/>
          <a:cs typeface="+mn-cs"/>
        </a:defRPr>
      </a:lvl1pPr>
      <a:lvl2pPr marL="514350" indent="-171450" algn="l" defTabSz="685800" rtl="0" eaLnBrk="1" latinLnBrk="0" hangingPunct="1">
        <a:lnSpc>
          <a:spcPct val="120000"/>
        </a:lnSpc>
        <a:spcBef>
          <a:spcPts val="375"/>
        </a:spcBef>
        <a:buClr>
          <a:schemeClr val="tx1"/>
        </a:buClr>
        <a:buFont typeface="Arial" panose="020B0604020202020204" pitchFamily="34" charset="0"/>
        <a:buChar char="•"/>
        <a:defRPr sz="1350" kern="1200" cap="all" baseline="0">
          <a:solidFill>
            <a:schemeClr val="tx1"/>
          </a:solidFill>
          <a:effectLst/>
          <a:latin typeface="+mn-lt"/>
          <a:ea typeface="+mn-ea"/>
          <a:cs typeface="+mn-cs"/>
        </a:defRPr>
      </a:lvl2pPr>
      <a:lvl3pPr marL="857250" indent="-171450" algn="l" defTabSz="685800" rtl="0" eaLnBrk="1" latinLnBrk="0" hangingPunct="1">
        <a:lnSpc>
          <a:spcPct val="120000"/>
        </a:lnSpc>
        <a:spcBef>
          <a:spcPts val="375"/>
        </a:spcBef>
        <a:buClr>
          <a:schemeClr val="tx1"/>
        </a:buClr>
        <a:buFont typeface="Arial" panose="020B0604020202020204" pitchFamily="34" charset="0"/>
        <a:buChar char="•"/>
        <a:defRPr sz="1200" kern="1200" cap="all" baseline="0">
          <a:solidFill>
            <a:schemeClr val="tx1"/>
          </a:solidFill>
          <a:effectLst/>
          <a:latin typeface="+mn-lt"/>
          <a:ea typeface="+mn-ea"/>
          <a:cs typeface="+mn-cs"/>
        </a:defRPr>
      </a:lvl3pPr>
      <a:lvl4pPr marL="1200150" indent="-171450" algn="l" defTabSz="685800" rtl="0" eaLnBrk="1" latinLnBrk="0" hangingPunct="1">
        <a:lnSpc>
          <a:spcPct val="120000"/>
        </a:lnSpc>
        <a:spcBef>
          <a:spcPts val="375"/>
        </a:spcBef>
        <a:buClr>
          <a:schemeClr val="tx1"/>
        </a:buClr>
        <a:buFont typeface="Arial" panose="020B0604020202020204" pitchFamily="34" charset="0"/>
        <a:buChar char="•"/>
        <a:defRPr sz="1050" kern="1200" cap="all" baseline="0">
          <a:solidFill>
            <a:schemeClr val="tx1"/>
          </a:solidFill>
          <a:effectLst/>
          <a:latin typeface="+mn-lt"/>
          <a:ea typeface="+mn-ea"/>
          <a:cs typeface="+mn-cs"/>
        </a:defRPr>
      </a:lvl4pPr>
      <a:lvl5pPr marL="1543050" indent="-171450" algn="l" defTabSz="685800" rtl="0" eaLnBrk="1" latinLnBrk="0" hangingPunct="1">
        <a:lnSpc>
          <a:spcPct val="120000"/>
        </a:lnSpc>
        <a:spcBef>
          <a:spcPts val="375"/>
        </a:spcBef>
        <a:buClr>
          <a:schemeClr val="tx1"/>
        </a:buClr>
        <a:buFont typeface="Arial" panose="020B0604020202020204" pitchFamily="34" charset="0"/>
        <a:buChar char="•"/>
        <a:defRPr sz="1050" kern="1200" cap="all" baseline="0">
          <a:solidFill>
            <a:schemeClr val="tx1"/>
          </a:solidFill>
          <a:effectLst/>
          <a:latin typeface="+mn-lt"/>
          <a:ea typeface="+mn-ea"/>
          <a:cs typeface="+mn-cs"/>
        </a:defRPr>
      </a:lvl5pPr>
      <a:lvl6pPr marL="1885950" indent="-171450" algn="l" defTabSz="685800" rtl="0" eaLnBrk="1" latinLnBrk="0" hangingPunct="1">
        <a:lnSpc>
          <a:spcPct val="120000"/>
        </a:lnSpc>
        <a:spcBef>
          <a:spcPts val="375"/>
        </a:spcBef>
        <a:buClr>
          <a:schemeClr val="tx1"/>
        </a:buClr>
        <a:buFont typeface="Arial" panose="020B0604020202020204" pitchFamily="34" charset="0"/>
        <a:buChar char="•"/>
        <a:defRPr sz="1050" kern="1200" cap="all" baseline="0">
          <a:solidFill>
            <a:schemeClr val="tx1"/>
          </a:solidFill>
          <a:effectLst/>
          <a:latin typeface="+mn-lt"/>
          <a:ea typeface="+mn-ea"/>
          <a:cs typeface="+mn-cs"/>
        </a:defRPr>
      </a:lvl6pPr>
      <a:lvl7pPr marL="2228850" indent="-171450" algn="l" defTabSz="685800" rtl="0" eaLnBrk="1" latinLnBrk="0" hangingPunct="1">
        <a:lnSpc>
          <a:spcPct val="120000"/>
        </a:lnSpc>
        <a:spcBef>
          <a:spcPts val="375"/>
        </a:spcBef>
        <a:buClr>
          <a:schemeClr val="tx1"/>
        </a:buClr>
        <a:buFont typeface="Arial" panose="020B0604020202020204" pitchFamily="34" charset="0"/>
        <a:buChar char="•"/>
        <a:defRPr sz="1050" kern="1200" cap="all" baseline="0">
          <a:solidFill>
            <a:schemeClr val="tx1"/>
          </a:solidFill>
          <a:effectLst/>
          <a:latin typeface="+mn-lt"/>
          <a:ea typeface="+mn-ea"/>
          <a:cs typeface="+mn-cs"/>
        </a:defRPr>
      </a:lvl7pPr>
      <a:lvl8pPr marL="2571750" indent="-171450" algn="l" defTabSz="685800" rtl="0" eaLnBrk="1" latinLnBrk="0" hangingPunct="1">
        <a:lnSpc>
          <a:spcPct val="120000"/>
        </a:lnSpc>
        <a:spcBef>
          <a:spcPts val="375"/>
        </a:spcBef>
        <a:buClr>
          <a:schemeClr val="tx1"/>
        </a:buClr>
        <a:buFont typeface="Arial" panose="020B0604020202020204" pitchFamily="34" charset="0"/>
        <a:buChar char="•"/>
        <a:defRPr sz="1050" kern="1200" cap="all" baseline="0">
          <a:solidFill>
            <a:schemeClr val="tx1"/>
          </a:solidFill>
          <a:effectLst/>
          <a:latin typeface="+mn-lt"/>
          <a:ea typeface="+mn-ea"/>
          <a:cs typeface="+mn-cs"/>
        </a:defRPr>
      </a:lvl8pPr>
      <a:lvl9pPr marL="2914650" indent="-171450" algn="l" defTabSz="685800" rtl="0" eaLnBrk="1" latinLnBrk="0" hangingPunct="1">
        <a:lnSpc>
          <a:spcPct val="120000"/>
        </a:lnSpc>
        <a:spcBef>
          <a:spcPts val="375"/>
        </a:spcBef>
        <a:buClr>
          <a:schemeClr val="tx1"/>
        </a:buClr>
        <a:buFont typeface="Arial" panose="020B0604020202020204" pitchFamily="34" charset="0"/>
        <a:buChar char="•"/>
        <a:defRPr sz="1050" kern="1200" cap="all" baseline="0">
          <a:solidFill>
            <a:schemeClr val="tx1"/>
          </a:solidFill>
          <a:effectLst/>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
        <p:cNvGrpSpPr/>
        <p:nvPr/>
      </p:nvGrpSpPr>
      <p:grpSpPr>
        <a:xfrm>
          <a:off x="0" y="0"/>
          <a:ext cx="0" cy="0"/>
          <a:chOff x="0" y="0"/>
          <a:chExt cx="0" cy="0"/>
        </a:xfrm>
      </p:grpSpPr>
      <p:pic>
        <p:nvPicPr>
          <p:cNvPr id="8" name="Google Shape;52;p13"/>
          <p:cNvPicPr/>
          <p:nvPr/>
        </p:nvPicPr>
        <p:blipFill>
          <a:blip r:embed="rId3"/>
          <a:stretch/>
        </p:blipFill>
        <p:spPr>
          <a:xfrm>
            <a:off x="-2095200" y="-2619720"/>
            <a:ext cx="5145480" cy="5143320"/>
          </a:xfrm>
          <a:prstGeom prst="rect">
            <a:avLst/>
          </a:prstGeom>
          <a:ln w="0">
            <a:noFill/>
          </a:ln>
        </p:spPr>
      </p:pic>
      <p:sp>
        <p:nvSpPr>
          <p:cNvPr id="9" name="PlaceHolder 1"/>
          <p:cNvSpPr>
            <a:spLocks noGrp="1"/>
          </p:cNvSpPr>
          <p:nvPr>
            <p:ph type="title"/>
          </p:nvPr>
        </p:nvSpPr>
        <p:spPr>
          <a:xfrm>
            <a:off x="844920" y="3360240"/>
            <a:ext cx="7454160" cy="531720"/>
          </a:xfrm>
          <a:prstGeom prst="rect">
            <a:avLst/>
          </a:prstGeom>
          <a:noFill/>
          <a:ln w="0">
            <a:noFill/>
          </a:ln>
        </p:spPr>
        <p:txBody>
          <a:bodyPr lIns="91440" tIns="91440" rIns="91440" bIns="91440" anchor="t">
            <a:noAutofit/>
          </a:bodyPr>
          <a:lstStyle/>
          <a:p>
            <a:pPr indent="0">
              <a:buNone/>
            </a:pPr>
            <a:r>
              <a:rPr lang="fr-FR" sz="30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65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10" name="Google Shape;56;p14"/>
          <p:cNvPicPr/>
          <p:nvPr/>
        </p:nvPicPr>
        <p:blipFill>
          <a:blip r:embed="rId3"/>
          <a:srcRect l="18" r="30"/>
          <a:stretch/>
        </p:blipFill>
        <p:spPr>
          <a:xfrm>
            <a:off x="5641200" y="-1752840"/>
            <a:ext cx="5143320" cy="5143320"/>
          </a:xfrm>
          <a:prstGeom prst="rect">
            <a:avLst/>
          </a:prstGeom>
          <a:ln w="0">
            <a:noFill/>
          </a:ln>
        </p:spPr>
      </p:pic>
      <p:sp>
        <p:nvSpPr>
          <p:cNvPr id="11"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ctr">
            <a:noAutofit/>
          </a:bodyPr>
          <a:lstStyle/>
          <a:p>
            <a:pPr indent="0">
              <a:buNone/>
            </a:pPr>
            <a:r>
              <a:rPr lang="fr-FR" sz="30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65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grpSp>
        <p:nvGrpSpPr>
          <p:cNvPr id="12" name="Google Shape;68;p15"/>
          <p:cNvGrpSpPr/>
          <p:nvPr/>
        </p:nvGrpSpPr>
        <p:grpSpPr>
          <a:xfrm>
            <a:off x="-2980080" y="-2407320"/>
            <a:ext cx="14973120" cy="9950760"/>
            <a:chOff x="-2980080" y="-2407320"/>
            <a:chExt cx="14973120" cy="9950760"/>
          </a:xfrm>
        </p:grpSpPr>
        <p:pic>
          <p:nvPicPr>
            <p:cNvPr id="13" name="Google Shape;69;p15"/>
            <p:cNvPicPr/>
            <p:nvPr/>
          </p:nvPicPr>
          <p:blipFill>
            <a:blip r:embed="rId3"/>
            <a:stretch/>
          </p:blipFill>
          <p:spPr>
            <a:xfrm>
              <a:off x="6847560" y="-2407320"/>
              <a:ext cx="5145480" cy="5143320"/>
            </a:xfrm>
            <a:prstGeom prst="rect">
              <a:avLst/>
            </a:prstGeom>
            <a:ln w="0">
              <a:noFill/>
            </a:ln>
          </p:spPr>
        </p:pic>
        <p:pic>
          <p:nvPicPr>
            <p:cNvPr id="14" name="Google Shape;70;p15"/>
            <p:cNvPicPr/>
            <p:nvPr/>
          </p:nvPicPr>
          <p:blipFill>
            <a:blip r:embed="rId4"/>
            <a:stretch/>
          </p:blipFill>
          <p:spPr>
            <a:xfrm>
              <a:off x="-2980080" y="2400120"/>
              <a:ext cx="5145480" cy="5143320"/>
            </a:xfrm>
            <a:prstGeom prst="rect">
              <a:avLst/>
            </a:prstGeom>
            <a:ln w="0">
              <a:noFill/>
            </a:ln>
          </p:spPr>
        </p:pic>
      </p:grpSp>
      <p:sp>
        <p:nvSpPr>
          <p:cNvPr id="15"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ctr">
            <a:noAutofit/>
          </a:bodyPr>
          <a:lstStyle/>
          <a:p>
            <a:pPr indent="0">
              <a:buNone/>
            </a:pPr>
            <a:r>
              <a:rPr lang="fr-FR" sz="30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65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16" name="Google Shape;81;p16"/>
          <p:cNvPicPr/>
          <p:nvPr/>
        </p:nvPicPr>
        <p:blipFill>
          <a:blip r:embed="rId3"/>
          <a:srcRect l="18" r="30"/>
          <a:stretch/>
        </p:blipFill>
        <p:spPr>
          <a:xfrm>
            <a:off x="-2355120" y="-1761480"/>
            <a:ext cx="5143320" cy="5143320"/>
          </a:xfrm>
          <a:prstGeom prst="rect">
            <a:avLst/>
          </a:prstGeom>
          <a:ln w="0">
            <a:noFill/>
          </a:ln>
        </p:spPr>
      </p:pic>
      <p:sp>
        <p:nvSpPr>
          <p:cNvPr id="17"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ctr">
            <a:noAutofit/>
          </a:bodyPr>
          <a:lstStyle/>
          <a:p>
            <a:pPr indent="0">
              <a:buNone/>
            </a:pPr>
            <a:r>
              <a:rPr lang="fr-FR" sz="3000" b="0" strike="noStrike" spc="-1">
                <a:solidFill>
                  <a:schemeClr val="dk1"/>
                </a:solidFill>
                <a:latin typeface="Arial"/>
              </a:rPr>
              <a:t>Click to edit the title text format</a:t>
            </a:r>
          </a:p>
        </p:txBody>
      </p:sp>
      <p:sp>
        <p:nvSpPr>
          <p:cNvPr id="18" name="PlaceHolder 2"/>
          <p:cNvSpPr>
            <a:spLocks noGrp="1"/>
          </p:cNvSpPr>
          <p:nvPr>
            <p:ph type="title"/>
          </p:nvPr>
        </p:nvSpPr>
        <p:spPr>
          <a:xfrm>
            <a:off x="807840" y="3018600"/>
            <a:ext cx="630720" cy="630720"/>
          </a:xfrm>
          <a:prstGeom prst="rect">
            <a:avLst/>
          </a:prstGeom>
          <a:noFill/>
          <a:ln w="9360">
            <a:solidFill>
              <a:schemeClr val="dk1"/>
            </a:solidFill>
            <a:round/>
          </a:ln>
        </p:spPr>
        <p:txBody>
          <a:bodyPr lIns="91440" tIns="91440" rIns="91440" bIns="91440" anchor="ctr">
            <a:noAutofit/>
          </a:bodyPr>
          <a:lstStyle/>
          <a:p>
            <a:pPr indent="0" algn="ctr">
              <a:lnSpc>
                <a:spcPct val="100000"/>
              </a:lnSpc>
              <a:buNone/>
            </a:pPr>
            <a:r>
              <a:rPr lang="fr-FR" sz="2400" b="1" i="1" strike="noStrike" spc="-1">
                <a:solidFill>
                  <a:schemeClr val="dk1"/>
                </a:solidFill>
                <a:latin typeface="Playfair Display"/>
                <a:ea typeface="Playfair Display"/>
              </a:rPr>
              <a:t>xx%</a:t>
            </a:r>
            <a:endParaRPr lang="fr-FR" sz="2400" b="0" strike="noStrike" spc="-1">
              <a:solidFill>
                <a:schemeClr val="dk1"/>
              </a:solidFill>
              <a:latin typeface="Arial"/>
            </a:endParaRPr>
          </a:p>
        </p:txBody>
      </p:sp>
      <p:sp>
        <p:nvSpPr>
          <p:cNvPr id="19" name="PlaceHolder 3"/>
          <p:cNvSpPr>
            <a:spLocks noGrp="1"/>
          </p:cNvSpPr>
          <p:nvPr>
            <p:ph type="title"/>
          </p:nvPr>
        </p:nvSpPr>
        <p:spPr>
          <a:xfrm>
            <a:off x="3447360" y="3018600"/>
            <a:ext cx="630720" cy="630720"/>
          </a:xfrm>
          <a:prstGeom prst="rect">
            <a:avLst/>
          </a:prstGeom>
          <a:noFill/>
          <a:ln w="9360">
            <a:solidFill>
              <a:schemeClr val="dk1"/>
            </a:solidFill>
            <a:round/>
          </a:ln>
        </p:spPr>
        <p:txBody>
          <a:bodyPr lIns="91440" tIns="91440" rIns="91440" bIns="91440" anchor="ctr">
            <a:noAutofit/>
          </a:bodyPr>
          <a:lstStyle/>
          <a:p>
            <a:pPr indent="0" algn="ctr">
              <a:lnSpc>
                <a:spcPct val="100000"/>
              </a:lnSpc>
              <a:buNone/>
            </a:pPr>
            <a:r>
              <a:rPr lang="fr-FR" sz="2400" b="1" i="1" strike="noStrike" spc="-1">
                <a:solidFill>
                  <a:schemeClr val="dk1"/>
                </a:solidFill>
                <a:latin typeface="Playfair Display"/>
                <a:ea typeface="Playfair Display"/>
              </a:rPr>
              <a:t>xx%</a:t>
            </a:r>
            <a:endParaRPr lang="fr-FR" sz="2400" b="0" strike="noStrike" spc="-1">
              <a:solidFill>
                <a:schemeClr val="dk1"/>
              </a:solidFill>
              <a:latin typeface="Arial"/>
            </a:endParaRPr>
          </a:p>
        </p:txBody>
      </p:sp>
      <p:sp>
        <p:nvSpPr>
          <p:cNvPr id="20" name="PlaceHolder 4"/>
          <p:cNvSpPr>
            <a:spLocks noGrp="1"/>
          </p:cNvSpPr>
          <p:nvPr>
            <p:ph type="title"/>
          </p:nvPr>
        </p:nvSpPr>
        <p:spPr>
          <a:xfrm>
            <a:off x="6086880" y="3018600"/>
            <a:ext cx="630720" cy="630720"/>
          </a:xfrm>
          <a:prstGeom prst="rect">
            <a:avLst/>
          </a:prstGeom>
          <a:noFill/>
          <a:ln w="9360">
            <a:solidFill>
              <a:schemeClr val="dk1"/>
            </a:solidFill>
            <a:round/>
          </a:ln>
        </p:spPr>
        <p:txBody>
          <a:bodyPr lIns="91440" tIns="91440" rIns="91440" bIns="91440" anchor="ctr">
            <a:noAutofit/>
          </a:bodyPr>
          <a:lstStyle/>
          <a:p>
            <a:pPr indent="0" algn="ctr">
              <a:lnSpc>
                <a:spcPct val="100000"/>
              </a:lnSpc>
              <a:buNone/>
            </a:pPr>
            <a:r>
              <a:rPr lang="fr-FR" sz="2400" b="1" i="1" strike="noStrike" spc="-1">
                <a:solidFill>
                  <a:schemeClr val="dk1"/>
                </a:solidFill>
                <a:latin typeface="Playfair Display"/>
                <a:ea typeface="Playfair Display"/>
              </a:rPr>
              <a:t>xx%</a:t>
            </a:r>
            <a:endParaRPr lang="fr-FR" sz="2400" b="0" strike="noStrike" spc="-1">
              <a:solidFill>
                <a:schemeClr val="dk1"/>
              </a:solidFill>
              <a:latin typeface="Arial"/>
            </a:endParaRPr>
          </a:p>
        </p:txBody>
      </p:sp>
      <p:sp>
        <p:nvSpPr>
          <p:cNvPr id="21" name="PlaceHolder 5"/>
          <p:cNvSpPr>
            <a:spLocks noGrp="1"/>
          </p:cNvSpPr>
          <p:nvPr>
            <p:ph type="title"/>
          </p:nvPr>
        </p:nvSpPr>
        <p:spPr>
          <a:xfrm>
            <a:off x="2127600" y="1207080"/>
            <a:ext cx="630720" cy="630720"/>
          </a:xfrm>
          <a:prstGeom prst="rect">
            <a:avLst/>
          </a:prstGeom>
          <a:noFill/>
          <a:ln w="9360">
            <a:solidFill>
              <a:schemeClr val="dk1"/>
            </a:solidFill>
            <a:round/>
          </a:ln>
        </p:spPr>
        <p:txBody>
          <a:bodyPr lIns="91440" tIns="91440" rIns="91440" bIns="91440" anchor="ctr">
            <a:noAutofit/>
          </a:bodyPr>
          <a:lstStyle/>
          <a:p>
            <a:pPr indent="0" algn="ctr">
              <a:lnSpc>
                <a:spcPct val="100000"/>
              </a:lnSpc>
              <a:buNone/>
            </a:pPr>
            <a:r>
              <a:rPr lang="fr-FR" sz="2400" b="1" i="1" strike="noStrike" spc="-1">
                <a:solidFill>
                  <a:schemeClr val="dk1"/>
                </a:solidFill>
                <a:latin typeface="Playfair Display"/>
                <a:ea typeface="Playfair Display"/>
              </a:rPr>
              <a:t>xx%</a:t>
            </a:r>
            <a:endParaRPr lang="fr-FR" sz="2400" b="0" strike="noStrike" spc="-1">
              <a:solidFill>
                <a:schemeClr val="dk1"/>
              </a:solidFill>
              <a:latin typeface="Arial"/>
            </a:endParaRPr>
          </a:p>
        </p:txBody>
      </p:sp>
      <p:sp>
        <p:nvSpPr>
          <p:cNvPr id="22" name="PlaceHolder 6"/>
          <p:cNvSpPr>
            <a:spLocks noGrp="1"/>
          </p:cNvSpPr>
          <p:nvPr>
            <p:ph type="title"/>
          </p:nvPr>
        </p:nvSpPr>
        <p:spPr>
          <a:xfrm>
            <a:off x="4767480" y="1207080"/>
            <a:ext cx="630720" cy="630720"/>
          </a:xfrm>
          <a:prstGeom prst="rect">
            <a:avLst/>
          </a:prstGeom>
          <a:noFill/>
          <a:ln w="9360">
            <a:solidFill>
              <a:schemeClr val="dk1"/>
            </a:solidFill>
            <a:round/>
          </a:ln>
        </p:spPr>
        <p:txBody>
          <a:bodyPr lIns="91440" tIns="91440" rIns="91440" bIns="91440" anchor="ctr">
            <a:noAutofit/>
          </a:bodyPr>
          <a:lstStyle/>
          <a:p>
            <a:pPr indent="0" algn="ctr">
              <a:lnSpc>
                <a:spcPct val="100000"/>
              </a:lnSpc>
              <a:buNone/>
            </a:pPr>
            <a:r>
              <a:rPr lang="fr-FR" sz="2400" b="1" i="1" strike="noStrike" spc="-1">
                <a:solidFill>
                  <a:schemeClr val="dk1"/>
                </a:solidFill>
                <a:latin typeface="Playfair Display"/>
                <a:ea typeface="Playfair Display"/>
              </a:rPr>
              <a:t>xx%</a:t>
            </a:r>
            <a:endParaRPr lang="fr-FR" sz="2400" b="0" strike="noStrike" spc="-1">
              <a:solidFill>
                <a:schemeClr val="dk1"/>
              </a:solidFill>
              <a:latin typeface="Arial"/>
            </a:endParaRPr>
          </a:p>
        </p:txBody>
      </p:sp>
      <p:sp>
        <p:nvSpPr>
          <p:cNvPr id="23" name="Google Shape;98;p16"/>
          <p:cNvSpPr/>
          <p:nvPr/>
        </p:nvSpPr>
        <p:spPr>
          <a:xfrm>
            <a:off x="7530120" y="4827960"/>
            <a:ext cx="1858320" cy="191520"/>
          </a:xfrm>
          <a:prstGeom prst="roundRect">
            <a:avLst>
              <a:gd name="adj" fmla="val 50000"/>
            </a:avLst>
          </a:prstGeom>
          <a:noFill/>
          <a:ln w="9525">
            <a:solidFill>
              <a:srgbClr val="191919"/>
            </a:solidFill>
            <a:round/>
          </a:ln>
        </p:spPr>
        <p:style>
          <a:lnRef idx="0">
            <a:scrgbClr r="0" g="0" b="0"/>
          </a:lnRef>
          <a:fillRef idx="0">
            <a:scrgbClr r="0" g="0" b="0"/>
          </a:fillRef>
          <a:effectRef idx="0">
            <a:scrgbClr r="0" g="0" b="0"/>
          </a:effectRef>
          <a:fontRef idx="minor"/>
        </p:style>
        <p:txBody>
          <a:bodyPr tIns="67680" bIns="6768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Tree>
  </p:cSld>
  <p:clrMap bg1="lt1" tx1="dk1" bg2="lt2" tx2="dk2" accent1="accent1" accent2="accent2" accent3="accent3" accent4="accent4" accent5="accent5" accent6="accent6" hlink="hlink" folHlink="folHlink"/>
  <p:sldLayoutIdLst>
    <p:sldLayoutId id="214748366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24" name="Google Shape;100;p17"/>
          <p:cNvPicPr/>
          <p:nvPr/>
        </p:nvPicPr>
        <p:blipFill>
          <a:blip r:embed="rId3"/>
          <a:stretch/>
        </p:blipFill>
        <p:spPr>
          <a:xfrm>
            <a:off x="6743160" y="-2729160"/>
            <a:ext cx="5145480" cy="5143320"/>
          </a:xfrm>
          <a:prstGeom prst="rect">
            <a:avLst/>
          </a:prstGeom>
          <a:ln w="0">
            <a:noFill/>
          </a:ln>
        </p:spPr>
      </p:pic>
      <p:sp>
        <p:nvSpPr>
          <p:cNvPr id="25"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ctr">
            <a:noAutofit/>
          </a:bodyPr>
          <a:lstStyle/>
          <a:p>
            <a:pPr indent="0">
              <a:buNone/>
            </a:pPr>
            <a:r>
              <a:rPr lang="fr-FR" sz="30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66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26"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ctr">
            <a:noAutofit/>
          </a:bodyPr>
          <a:lstStyle/>
          <a:p>
            <a:pPr indent="0">
              <a:buNone/>
            </a:pPr>
            <a:r>
              <a:rPr lang="fr-FR" sz="3000" b="0" strike="noStrike" spc="-1">
                <a:solidFill>
                  <a:schemeClr val="dk1"/>
                </a:solidFill>
                <a:latin typeface="Arial"/>
              </a:rPr>
              <a:t>Click to edit the title text format</a:t>
            </a:r>
          </a:p>
        </p:txBody>
      </p:sp>
      <p:pic>
        <p:nvPicPr>
          <p:cNvPr id="27" name="Google Shape;116;p18"/>
          <p:cNvPicPr/>
          <p:nvPr/>
        </p:nvPicPr>
        <p:blipFill>
          <a:blip r:embed="rId3"/>
          <a:stretch/>
        </p:blipFill>
        <p:spPr>
          <a:xfrm>
            <a:off x="6686640" y="2702880"/>
            <a:ext cx="4448880" cy="4446720"/>
          </a:xfrm>
          <a:prstGeom prst="rect">
            <a:avLst/>
          </a:prstGeom>
          <a:ln w="0">
            <a:noFill/>
          </a:ln>
        </p:spPr>
      </p:pic>
    </p:spTree>
  </p:cSld>
  <p:clrMap bg1="lt1" tx1="dk1" bg2="lt2" tx2="dk2" accent1="accent1" accent2="accent2" accent3="accent3" accent4="accent4" accent5="accent5" accent6="accent6" hlink="hlink" folHlink="folHlink"/>
  <p:sldLayoutIdLst>
    <p:sldLayoutId id="214748366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grpSp>
        <p:nvGrpSpPr>
          <p:cNvPr id="28" name="Google Shape;118;p19"/>
          <p:cNvGrpSpPr/>
          <p:nvPr/>
        </p:nvGrpSpPr>
        <p:grpSpPr>
          <a:xfrm>
            <a:off x="-1939320" y="-1333080"/>
            <a:ext cx="12906720" cy="8350200"/>
            <a:chOff x="-1939320" y="-1333080"/>
            <a:chExt cx="12906720" cy="8350200"/>
          </a:xfrm>
        </p:grpSpPr>
        <p:pic>
          <p:nvPicPr>
            <p:cNvPr id="29" name="Google Shape;119;p19"/>
            <p:cNvPicPr/>
            <p:nvPr/>
          </p:nvPicPr>
          <p:blipFill>
            <a:blip r:embed="rId3"/>
            <a:stretch/>
          </p:blipFill>
          <p:spPr>
            <a:xfrm>
              <a:off x="-1939320" y="3196440"/>
              <a:ext cx="3822480" cy="3820680"/>
            </a:xfrm>
            <a:prstGeom prst="rect">
              <a:avLst/>
            </a:prstGeom>
            <a:ln w="0">
              <a:noFill/>
            </a:ln>
          </p:spPr>
        </p:pic>
        <p:pic>
          <p:nvPicPr>
            <p:cNvPr id="30" name="Google Shape;120;p19"/>
            <p:cNvPicPr/>
            <p:nvPr/>
          </p:nvPicPr>
          <p:blipFill>
            <a:blip r:embed="rId4"/>
            <a:stretch/>
          </p:blipFill>
          <p:spPr>
            <a:xfrm>
              <a:off x="7584840" y="-1333080"/>
              <a:ext cx="3382560" cy="3381120"/>
            </a:xfrm>
            <a:prstGeom prst="rect">
              <a:avLst/>
            </a:prstGeom>
            <a:ln w="0">
              <a:noFill/>
            </a:ln>
          </p:spPr>
        </p:pic>
      </p:grpSp>
      <p:sp>
        <p:nvSpPr>
          <p:cNvPr id="31"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ctr">
            <a:noAutofit/>
          </a:bodyPr>
          <a:lstStyle/>
          <a:p>
            <a:pPr indent="0">
              <a:buNone/>
            </a:pPr>
            <a:r>
              <a:rPr lang="fr-FR" sz="30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66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3.xml.rels><?xml version="1.0" encoding="UTF-8" standalone="yes"?>
<Relationships xmlns="http://schemas.openxmlformats.org/package/2006/relationships"><Relationship Id="rId3" Type="http://schemas.openxmlformats.org/officeDocument/2006/relationships/hyperlink" Target="../OneDrive/Desktop/BlinkIT%20Grocery%20Data%20Excel.xlsx" TargetMode="External"/><Relationship Id="rId2" Type="http://schemas.openxmlformats.org/officeDocument/2006/relationships/hyperlink" Target="BlinkIT%20Grocery%20Data%20Excel.xlsx" TargetMode="Externa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Layout" Target="../slideLayouts/slideLayout26.xml"/><Relationship Id="rId4" Type="http://schemas.openxmlformats.org/officeDocument/2006/relationships/image" Target="../media/image9.jpeg"/></Relationships>
</file>

<file path=ppt/slides/_rels/slide3.xml.rels><?xml version="1.0" encoding="UTF-8" standalone="yes"?>
<Relationships xmlns="http://schemas.openxmlformats.org/package/2006/relationships"><Relationship Id="rId3" Type="http://schemas.openxmlformats.org/officeDocument/2006/relationships/hyperlink" Target="../OneDrive/Desktop/BlinkIT%20Grocery%20Data%20Excel.xlsx" TargetMode="External"/><Relationship Id="rId2" Type="http://schemas.openxmlformats.org/officeDocument/2006/relationships/hyperlink" Target="BlinkIT%20Grocery%20Data%20Excel.xlsx" TargetMode="External"/><Relationship Id="rId1" Type="http://schemas.openxmlformats.org/officeDocument/2006/relationships/slideLayout" Target="../slideLayouts/slideLayout2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PlaceHolder 2"/>
          <p:cNvSpPr>
            <a:spLocks noGrp="1"/>
          </p:cNvSpPr>
          <p:nvPr>
            <p:ph type="subTitle"/>
          </p:nvPr>
        </p:nvSpPr>
        <p:spPr>
          <a:xfrm>
            <a:off x="2373087" y="3714840"/>
            <a:ext cx="6055954" cy="900342"/>
          </a:xfrm>
          <a:prstGeom prst="rect">
            <a:avLst/>
          </a:prstGeom>
          <a:noFill/>
          <a:ln w="0">
            <a:noFill/>
          </a:ln>
        </p:spPr>
        <p:txBody>
          <a:bodyPr lIns="91440" tIns="91440" rIns="91440" bIns="91440" anchor="ctr">
            <a:normAutofit fontScale="95696"/>
          </a:bodyPr>
          <a:lstStyle/>
          <a:p>
            <a:pPr indent="0" algn="r">
              <a:lnSpc>
                <a:spcPct val="100000"/>
              </a:lnSpc>
              <a:buNone/>
              <a:tabLst>
                <a:tab pos="0" algn="l"/>
              </a:tabLst>
            </a:pPr>
            <a:r>
              <a:rPr lang="en" sz="1400" b="1" strike="noStrike" spc="-1" dirty="0">
                <a:solidFill>
                  <a:schemeClr val="dk1"/>
                </a:solidFill>
                <a:latin typeface="Montserrat"/>
                <a:ea typeface="Montserrat"/>
              </a:rPr>
              <a:t>An analysis of outlet size, location, establishment year and revenue trends</a:t>
            </a:r>
            <a:endParaRPr lang="en-US" sz="1400" b="1" strike="noStrike" spc="-1" dirty="0">
              <a:solidFill>
                <a:srgbClr val="000000"/>
              </a:solidFill>
              <a:latin typeface="OpenSymbol"/>
            </a:endParaRPr>
          </a:p>
        </p:txBody>
      </p:sp>
      <p:sp>
        <p:nvSpPr>
          <p:cNvPr id="71" name="PlaceHolder 1"/>
          <p:cNvSpPr>
            <a:spLocks noGrp="1"/>
          </p:cNvSpPr>
          <p:nvPr>
            <p:ph type="title"/>
          </p:nvPr>
        </p:nvSpPr>
        <p:spPr>
          <a:xfrm>
            <a:off x="714240" y="895320"/>
            <a:ext cx="6190920" cy="2133360"/>
          </a:xfrm>
          <a:prstGeom prst="rect">
            <a:avLst/>
          </a:prstGeom>
          <a:noFill/>
          <a:ln w="0">
            <a:noFill/>
          </a:ln>
        </p:spPr>
        <p:txBody>
          <a:bodyPr lIns="91440" tIns="91440" rIns="91440" bIns="91440" anchor="ctr">
            <a:normAutofit/>
          </a:bodyPr>
          <a:lstStyle/>
          <a:p>
            <a:pPr indent="0">
              <a:lnSpc>
                <a:spcPct val="100000"/>
              </a:lnSpc>
              <a:buNone/>
              <a:tabLst>
                <a:tab pos="0" algn="l"/>
              </a:tabLst>
            </a:pPr>
            <a:r>
              <a:rPr lang="en" sz="5500" b="0" strike="noStrike" spc="-1">
                <a:solidFill>
                  <a:schemeClr val="dk1"/>
                </a:solidFill>
                <a:latin typeface="Playfair Display"/>
                <a:ea typeface="Playfair Display"/>
              </a:rPr>
              <a:t>Blinkit Analysis</a:t>
            </a:r>
            <a:endParaRPr lang="fr-FR" sz="5500" b="0" strike="noStrike" spc="-1">
              <a:solidFill>
                <a:schemeClr val="dk1"/>
              </a:solidFill>
              <a:latin typeface="Arial"/>
            </a:endParaRPr>
          </a:p>
        </p:txBody>
      </p:sp>
      <p:cxnSp>
        <p:nvCxnSpPr>
          <p:cNvPr id="73" name="Google Shape;148;p26"/>
          <p:cNvCxnSpPr/>
          <p:nvPr/>
        </p:nvCxnSpPr>
        <p:spPr>
          <a:xfrm>
            <a:off x="4974120" y="3492000"/>
            <a:ext cx="3452040" cy="360"/>
          </a:xfrm>
          <a:prstGeom prst="straightConnector1">
            <a:avLst/>
          </a:prstGeom>
          <a:ln w="9525">
            <a:solidFill>
              <a:srgbClr val="191919"/>
            </a:solidFill>
            <a:round/>
            <a:tailEnd type="stealth" w="med" len="med"/>
          </a:ln>
        </p:spPr>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PlaceHolder 2"/>
          <p:cNvSpPr>
            <a:spLocks noGrp="1"/>
          </p:cNvSpPr>
          <p:nvPr>
            <p:ph/>
          </p:nvPr>
        </p:nvSpPr>
        <p:spPr>
          <a:xfrm>
            <a:off x="714240" y="1950720"/>
            <a:ext cx="4047840" cy="2440200"/>
          </a:xfrm>
          <a:prstGeom prst="rect">
            <a:avLst/>
          </a:prstGeom>
          <a:noFill/>
          <a:ln w="0">
            <a:noFill/>
          </a:ln>
        </p:spPr>
        <p:txBody>
          <a:bodyPr lIns="91440" tIns="91440" rIns="91440" bIns="91440" anchor="t">
            <a:normAutofit fontScale="92500" lnSpcReduction="10000"/>
          </a:bodyPr>
          <a:lstStyle/>
          <a:p>
            <a:pPr indent="0">
              <a:lnSpc>
                <a:spcPct val="100000"/>
              </a:lnSpc>
              <a:buNone/>
              <a:tabLst>
                <a:tab pos="0" algn="l"/>
              </a:tabLst>
            </a:pPr>
            <a:r>
              <a:rPr lang="en" sz="1400" b="0" strike="noStrike" spc="-1" dirty="0">
                <a:solidFill>
                  <a:schemeClr val="dk1"/>
                </a:solidFill>
                <a:latin typeface="Montserrat"/>
                <a:ea typeface="Montserrat"/>
              </a:rPr>
              <a:t>Customer demand patterns fluctuate based on location demographics. In urban centers, demand tends to peak during specific hours, particularly around lunch and after work hours. Seasonal variations further affect customer preferences, with certain products performing better during holidays or local events. Analyzing these patterns helps optimize inventory management and marketing efforts catered to specific regions.</a:t>
            </a:r>
            <a:endParaRPr lang="fr-FR" sz="1400" b="0" strike="noStrike" spc="-1" dirty="0">
              <a:solidFill>
                <a:srgbClr val="000000"/>
              </a:solidFill>
              <a:latin typeface="Arial"/>
            </a:endParaRPr>
          </a:p>
        </p:txBody>
      </p:sp>
      <p:sp>
        <p:nvSpPr>
          <p:cNvPr id="97" name="PlaceHolder 1"/>
          <p:cNvSpPr>
            <a:spLocks noGrp="1"/>
          </p:cNvSpPr>
          <p:nvPr>
            <p:ph type="title"/>
          </p:nvPr>
        </p:nvSpPr>
        <p:spPr>
          <a:xfrm>
            <a:off x="714240" y="895320"/>
            <a:ext cx="4047840" cy="552240"/>
          </a:xfrm>
          <a:prstGeom prst="rect">
            <a:avLst/>
          </a:prstGeom>
          <a:noFill/>
          <a:ln w="0">
            <a:noFill/>
          </a:ln>
        </p:spPr>
        <p:txBody>
          <a:bodyPr lIns="91440" tIns="91440" rIns="91440" bIns="91440" anchor="ctr">
            <a:normAutofit fontScale="90000"/>
          </a:bodyPr>
          <a:lstStyle/>
          <a:p>
            <a:pPr indent="0">
              <a:lnSpc>
                <a:spcPct val="100000"/>
              </a:lnSpc>
              <a:buNone/>
              <a:tabLst>
                <a:tab pos="0" algn="l"/>
              </a:tabLst>
            </a:pPr>
            <a:r>
              <a:rPr lang="en" sz="3000" b="0" strike="noStrike" spc="-1">
                <a:solidFill>
                  <a:schemeClr val="dk1"/>
                </a:solidFill>
                <a:latin typeface="Playfair Display"/>
                <a:ea typeface="Playfair Display"/>
              </a:rPr>
              <a:t>Patterns of customer demand in various locations</a:t>
            </a:r>
            <a:endParaRPr lang="fr-FR" sz="3000" b="0" strike="noStrike" spc="-1">
              <a:solidFill>
                <a:schemeClr val="dk1"/>
              </a:solidFill>
              <a:latin typeface="Arial"/>
            </a:endParaRPr>
          </a:p>
        </p:txBody>
      </p:sp>
      <p:sp>
        <p:nvSpPr>
          <p:cNvPr id="99" name="Google Shape;244;p34"/>
          <p:cNvSpPr/>
          <p:nvPr/>
        </p:nvSpPr>
        <p:spPr>
          <a:xfrm>
            <a:off x="5016600" y="534960"/>
            <a:ext cx="3411720" cy="4073040"/>
          </a:xfrm>
          <a:prstGeom prst="round2SameRect">
            <a:avLst>
              <a:gd name="adj1" fmla="val 50000"/>
              <a:gd name="adj2" fmla="val 0"/>
            </a:avLst>
          </a:prstGeom>
          <a:blipFill rotWithShape="0">
            <a:blip r:embed="rId2"/>
            <a:srcRect/>
            <a:stretch/>
          </a:blip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US" sz="1800" b="0" strike="noStrike" spc="-1">
              <a:solidFill>
                <a:srgbClr val="000000"/>
              </a:solidFill>
              <a:latin typeface="OpenSymbo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PlaceHolder 1"/>
          <p:cNvSpPr>
            <a:spLocks noGrp="1"/>
          </p:cNvSpPr>
          <p:nvPr>
            <p:ph type="subTitle" idx="4294967295"/>
          </p:nvPr>
        </p:nvSpPr>
        <p:spPr>
          <a:xfrm>
            <a:off x="0" y="2371725"/>
            <a:ext cx="5242560" cy="1894034"/>
          </a:xfrm>
          <a:prstGeom prst="rect">
            <a:avLst/>
          </a:prstGeom>
          <a:noFill/>
          <a:ln w="0">
            <a:noFill/>
          </a:ln>
        </p:spPr>
        <p:txBody>
          <a:bodyPr lIns="91440" tIns="91440" rIns="91440" bIns="91440" anchor="ctr">
            <a:normAutofit fontScale="81933" lnSpcReduction="20000"/>
          </a:bodyPr>
          <a:lstStyle/>
          <a:p>
            <a:pPr algn="just">
              <a:lnSpc>
                <a:spcPct val="100000"/>
              </a:lnSpc>
              <a:tabLst>
                <a:tab pos="0" algn="l"/>
              </a:tabLst>
            </a:pPr>
            <a:r>
              <a:rPr lang="en" sz="1600" strike="noStrike" spc="-1" dirty="0">
                <a:latin typeface="Montserrat"/>
                <a:ea typeface="Montserrat"/>
              </a:rPr>
              <a:t>The presence of outlets in urban versus suburban areas directly impacts revenue generation. Urban establishments enjoy higher foot traffic and consumer spending but may face stiffer competition. Suburban outlets, in contrast, often cater to a loyal customer base looking for convenience. Strategic investments in both areas can balance the risk and rewards associated with distinct consumer behaviors, ultimately enhancing Blinkit's market presence.</a:t>
            </a:r>
            <a:endParaRPr lang="en-US" sz="1600" strike="noStrike" spc="-1" dirty="0">
              <a:latin typeface="OpenSymbol"/>
            </a:endParaRPr>
          </a:p>
        </p:txBody>
      </p:sp>
      <p:sp>
        <p:nvSpPr>
          <p:cNvPr id="101" name="PlaceHolder 2"/>
          <p:cNvSpPr>
            <a:spLocks noGrp="1"/>
          </p:cNvSpPr>
          <p:nvPr>
            <p:ph type="title" idx="4294967295"/>
          </p:nvPr>
        </p:nvSpPr>
        <p:spPr>
          <a:xfrm>
            <a:off x="3262313" y="1352550"/>
            <a:ext cx="5881687" cy="561975"/>
          </a:xfrm>
          <a:prstGeom prst="rect">
            <a:avLst/>
          </a:prstGeom>
          <a:noFill/>
          <a:ln w="0">
            <a:noFill/>
          </a:ln>
        </p:spPr>
        <p:txBody>
          <a:bodyPr lIns="91440" tIns="91440" rIns="91440" bIns="91440" anchor="ctr">
            <a:normAutofit fontScale="90000"/>
          </a:bodyPr>
          <a:lstStyle/>
          <a:p>
            <a:pPr indent="0">
              <a:lnSpc>
                <a:spcPct val="100000"/>
              </a:lnSpc>
              <a:buNone/>
              <a:tabLst>
                <a:tab pos="0" algn="l"/>
              </a:tabLst>
            </a:pPr>
            <a:r>
              <a:rPr lang="en" sz="4500" b="0" strike="noStrike" spc="-1" dirty="0">
                <a:solidFill>
                  <a:schemeClr val="lt1"/>
                </a:solidFill>
                <a:latin typeface="Playfair Display"/>
                <a:ea typeface="Playfair Display"/>
              </a:rPr>
              <a:t>Impact of </a:t>
            </a:r>
            <a:r>
              <a:rPr lang="en" sz="4500" spc="-1" dirty="0">
                <a:solidFill>
                  <a:schemeClr val="lt1"/>
                </a:solidFill>
                <a:latin typeface="Playfair Display"/>
                <a:ea typeface="Playfair Display"/>
              </a:rPr>
              <a:t>location </a:t>
            </a:r>
            <a:r>
              <a:rPr lang="en" sz="4500" b="0" strike="noStrike" spc="-1" dirty="0">
                <a:solidFill>
                  <a:schemeClr val="lt1"/>
                </a:solidFill>
                <a:latin typeface="Playfair Display"/>
                <a:ea typeface="Playfair Display"/>
              </a:rPr>
              <a:t>presence on revenue</a:t>
            </a:r>
            <a:endParaRPr lang="fr-FR" sz="4500" b="0" strike="noStrike" spc="-1" dirty="0">
              <a:solidFill>
                <a:schemeClr val="dk1"/>
              </a:solidFill>
              <a:latin typeface="Arial"/>
            </a:endParaRPr>
          </a:p>
        </p:txBody>
      </p:sp>
      <p:cxnSp>
        <p:nvCxnSpPr>
          <p:cNvPr id="102" name="Google Shape;164;p28"/>
          <p:cNvCxnSpPr/>
          <p:nvPr/>
        </p:nvCxnSpPr>
        <p:spPr>
          <a:xfrm>
            <a:off x="2241360" y="2219760"/>
            <a:ext cx="4791960" cy="360"/>
          </a:xfrm>
          <a:prstGeom prst="straightConnector1">
            <a:avLst/>
          </a:prstGeom>
          <a:ln w="9525">
            <a:solidFill>
              <a:srgbClr val="F3F3F3"/>
            </a:solidFill>
            <a:round/>
            <a:tailEnd type="stealth" w="med" len="med"/>
          </a:ln>
        </p:spPr>
      </p:cxn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PlaceHolder 1"/>
          <p:cNvSpPr>
            <a:spLocks noGrp="1"/>
          </p:cNvSpPr>
          <p:nvPr>
            <p:ph type="subTitle" idx="4294967295"/>
          </p:nvPr>
        </p:nvSpPr>
        <p:spPr>
          <a:xfrm>
            <a:off x="0" y="2371725"/>
            <a:ext cx="5521234" cy="1929948"/>
          </a:xfrm>
          <a:prstGeom prst="rect">
            <a:avLst/>
          </a:prstGeom>
          <a:noFill/>
          <a:ln w="0">
            <a:noFill/>
          </a:ln>
        </p:spPr>
        <p:txBody>
          <a:bodyPr lIns="91440" tIns="91440" rIns="91440" bIns="91440" anchor="ctr">
            <a:normAutofit fontScale="96933"/>
          </a:bodyPr>
          <a:lstStyle/>
          <a:p>
            <a:pPr algn="just">
              <a:lnSpc>
                <a:spcPct val="100000"/>
              </a:lnSpc>
              <a:tabLst>
                <a:tab pos="0" algn="l"/>
              </a:tabLst>
            </a:pPr>
            <a:r>
              <a:rPr lang="en" sz="1100" b="0" strike="noStrike" spc="-1" dirty="0">
                <a:latin typeface="Montserrat"/>
                <a:ea typeface="Montserrat"/>
              </a:rPr>
              <a:t>The analysis reveals that effective categorization of outlet sizes and a keen understanding of location dynamics are essential for Blinkit's sustained growth. Tailored strategies for different outlet sizes and market tiers can substantially enhance operational efficiency and revenue streams. Adapting to localized customer demands and optimizing resource distribution are critical for future success.</a:t>
            </a:r>
            <a:endParaRPr lang="en-US" sz="1100" b="0" strike="noStrike" spc="-1" dirty="0">
              <a:latin typeface="OpenSymbol"/>
            </a:endParaRPr>
          </a:p>
        </p:txBody>
      </p:sp>
      <p:sp>
        <p:nvSpPr>
          <p:cNvPr id="104" name="PlaceHolder 2"/>
          <p:cNvSpPr>
            <a:spLocks noGrp="1"/>
          </p:cNvSpPr>
          <p:nvPr>
            <p:ph type="title" idx="4294967295"/>
          </p:nvPr>
        </p:nvSpPr>
        <p:spPr>
          <a:xfrm>
            <a:off x="4352925" y="1352550"/>
            <a:ext cx="4791075" cy="561975"/>
          </a:xfrm>
          <a:prstGeom prst="rect">
            <a:avLst/>
          </a:prstGeom>
          <a:noFill/>
          <a:ln w="0">
            <a:noFill/>
          </a:ln>
        </p:spPr>
        <p:txBody>
          <a:bodyPr lIns="91440" tIns="91440" rIns="91440" bIns="91440" anchor="ctr">
            <a:normAutofit fontScale="90000"/>
          </a:bodyPr>
          <a:lstStyle/>
          <a:p>
            <a:pPr indent="0">
              <a:lnSpc>
                <a:spcPct val="100000"/>
              </a:lnSpc>
              <a:buNone/>
              <a:tabLst>
                <a:tab pos="0" algn="l"/>
              </a:tabLst>
            </a:pPr>
            <a:r>
              <a:rPr lang="en" sz="4500" b="0" strike="noStrike" spc="-1">
                <a:solidFill>
                  <a:schemeClr val="lt1"/>
                </a:solidFill>
                <a:latin typeface="Playfair Display"/>
                <a:ea typeface="Playfair Display"/>
              </a:rPr>
              <a:t>Conclusions</a:t>
            </a:r>
            <a:endParaRPr lang="fr-FR" sz="4500" b="0" strike="noStrike" spc="-1">
              <a:solidFill>
                <a:schemeClr val="dk1"/>
              </a:solidFill>
              <a:latin typeface="Arial"/>
            </a:endParaRPr>
          </a:p>
        </p:txBody>
      </p:sp>
      <p:cxnSp>
        <p:nvCxnSpPr>
          <p:cNvPr id="105" name="Google Shape;164;p28"/>
          <p:cNvCxnSpPr/>
          <p:nvPr/>
        </p:nvCxnSpPr>
        <p:spPr>
          <a:xfrm>
            <a:off x="2241360" y="2219760"/>
            <a:ext cx="4791960" cy="360"/>
          </a:xfrm>
          <a:prstGeom prst="straightConnector1">
            <a:avLst/>
          </a:prstGeom>
          <a:ln w="9525">
            <a:solidFill>
              <a:srgbClr val="F3F3F3"/>
            </a:solidFill>
            <a:round/>
            <a:tailEnd type="stealth" w="med" len="med"/>
          </a:ln>
        </p:spPr>
      </p:cxn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PlaceHolder 1"/>
          <p:cNvSpPr>
            <a:spLocks noGrp="1"/>
          </p:cNvSpPr>
          <p:nvPr>
            <p:ph type="title"/>
          </p:nvPr>
        </p:nvSpPr>
        <p:spPr>
          <a:xfrm>
            <a:off x="714240" y="542880"/>
            <a:ext cx="7190388" cy="1056960"/>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5000" b="0" strike="noStrike" spc="-1" dirty="0">
                <a:solidFill>
                  <a:schemeClr val="dk1"/>
                </a:solidFill>
                <a:latin typeface="Playfair Display"/>
                <a:ea typeface="Playfair Display"/>
              </a:rPr>
              <a:t>			Thank you!</a:t>
            </a:r>
            <a:endParaRPr lang="fr-FR" sz="5000" b="0" strike="noStrike" spc="-1" dirty="0">
              <a:solidFill>
                <a:schemeClr val="dk1"/>
              </a:solidFill>
              <a:latin typeface="Arial"/>
            </a:endParaRPr>
          </a:p>
        </p:txBody>
      </p:sp>
      <p:sp>
        <p:nvSpPr>
          <p:cNvPr id="107" name="PlaceHolder 2"/>
          <p:cNvSpPr>
            <a:spLocks noGrp="1"/>
          </p:cNvSpPr>
          <p:nvPr>
            <p:ph type="subTitle"/>
          </p:nvPr>
        </p:nvSpPr>
        <p:spPr>
          <a:xfrm>
            <a:off x="714239" y="1504800"/>
            <a:ext cx="6717501" cy="1095120"/>
          </a:xfrm>
          <a:prstGeom prst="rect">
            <a:avLst/>
          </a:prstGeom>
          <a:noFill/>
          <a:ln w="0">
            <a:noFill/>
          </a:ln>
        </p:spPr>
        <p:txBody>
          <a:bodyPr lIns="91440" tIns="91440" rIns="91440" bIns="91440" anchor="ctr">
            <a:normAutofit/>
          </a:bodyPr>
          <a:lstStyle/>
          <a:p>
            <a:pPr indent="0">
              <a:lnSpc>
                <a:spcPct val="100000"/>
              </a:lnSpc>
              <a:buNone/>
              <a:tabLst>
                <a:tab pos="0" algn="l"/>
              </a:tabLst>
            </a:pPr>
            <a:r>
              <a:rPr lang="en" sz="2000" b="1" spc="-1" dirty="0">
                <a:solidFill>
                  <a:schemeClr val="dk1"/>
                </a:solidFill>
                <a:latin typeface="Montserrat"/>
                <a:ea typeface="Montserrat"/>
              </a:rPr>
              <a:t>    	        </a:t>
            </a:r>
            <a:r>
              <a:rPr lang="en" sz="2000" b="1" strike="noStrike" spc="-1" dirty="0">
                <a:solidFill>
                  <a:schemeClr val="dk1"/>
                </a:solidFill>
                <a:latin typeface="Montserrat"/>
                <a:ea typeface="Montserrat"/>
              </a:rPr>
              <a:t>Do you have any questions?</a:t>
            </a:r>
            <a:endParaRPr lang="en-US" sz="2000" b="0" strike="noStrike" spc="-1" dirty="0">
              <a:solidFill>
                <a:srgbClr val="000000"/>
              </a:solidFill>
              <a:latin typeface="OpenSymbol"/>
            </a:endParaRPr>
          </a:p>
        </p:txBody>
      </p:sp>
      <p:sp>
        <p:nvSpPr>
          <p:cNvPr id="108" name="Google Shape;662;p45"/>
          <p:cNvSpPr/>
          <p:nvPr/>
        </p:nvSpPr>
        <p:spPr>
          <a:xfrm>
            <a:off x="790560" y="2724120"/>
            <a:ext cx="437760" cy="437760"/>
          </a:xfrm>
          <a:prstGeom prst="rect">
            <a:avLst/>
          </a:prstGeom>
          <a:noFill/>
          <a:ln w="0">
            <a:noFill/>
          </a:ln>
        </p:spPr>
        <p:style>
          <a:lnRef idx="0">
            <a:scrgbClr r="0" g="0" b="0"/>
          </a:lnRef>
          <a:fillRef idx="0">
            <a:scrgbClr r="0" g="0" b="0"/>
          </a:fillRef>
          <a:effectRef idx="0">
            <a:scrgbClr r="0" g="0" b="0"/>
          </a:effectRef>
          <a:fontRef idx="minor"/>
        </p:style>
        <p:txBody>
          <a:bodyPr lIns="870823080" tIns="218880" rIns="870823080" bIns="218880" anchor="t">
            <a:normAutofit fontScale="25000" lnSpcReduction="20000"/>
          </a:bodyPr>
          <a:lstStyle/>
          <a:p>
            <a:pPr defTabSz="914400">
              <a:lnSpc>
                <a:spcPct val="100000"/>
              </a:lnSpc>
              <a:tabLst>
                <a:tab pos="0" algn="l"/>
              </a:tabLst>
            </a:pPr>
            <a:endParaRPr lang="fr-FR" sz="1800" b="0" strike="noStrike" spc="-1">
              <a:solidFill>
                <a:schemeClr val="dk1"/>
              </a:solidFill>
              <a:latin typeface="Arial"/>
            </a:endParaRPr>
          </a:p>
        </p:txBody>
      </p:sp>
      <p:sp>
        <p:nvSpPr>
          <p:cNvPr id="109" name="Google Shape;663;p45"/>
          <p:cNvSpPr/>
          <p:nvPr/>
        </p:nvSpPr>
        <p:spPr>
          <a:xfrm>
            <a:off x="1657440" y="2724120"/>
            <a:ext cx="437760" cy="437760"/>
          </a:xfrm>
          <a:prstGeom prst="rect">
            <a:avLst/>
          </a:prstGeom>
          <a:noFill/>
          <a:ln w="0">
            <a:noFill/>
          </a:ln>
        </p:spPr>
        <p:style>
          <a:lnRef idx="0">
            <a:scrgbClr r="0" g="0" b="0"/>
          </a:lnRef>
          <a:fillRef idx="0">
            <a:scrgbClr r="0" g="0" b="0"/>
          </a:fillRef>
          <a:effectRef idx="0">
            <a:scrgbClr r="0" g="0" b="0"/>
          </a:effectRef>
          <a:fontRef idx="minor"/>
        </p:style>
        <p:txBody>
          <a:bodyPr lIns="870823080" tIns="218880" rIns="870823080" bIns="218880" anchor="t">
            <a:normAutofit fontScale="25000" lnSpcReduction="20000"/>
          </a:bodyPr>
          <a:lstStyle/>
          <a:p>
            <a:pPr defTabSz="914400">
              <a:lnSpc>
                <a:spcPct val="100000"/>
              </a:lnSpc>
              <a:tabLst>
                <a:tab pos="0" algn="l"/>
              </a:tabLst>
            </a:pPr>
            <a:endParaRPr lang="fr-FR" sz="1800" b="0" strike="noStrike" spc="-1">
              <a:solidFill>
                <a:schemeClr val="dk1"/>
              </a:solidFill>
              <a:latin typeface="Arial"/>
            </a:endParaRPr>
          </a:p>
        </p:txBody>
      </p:sp>
      <p:sp>
        <p:nvSpPr>
          <p:cNvPr id="110" name="Google Shape;664;p45"/>
          <p:cNvSpPr/>
          <p:nvPr/>
        </p:nvSpPr>
        <p:spPr>
          <a:xfrm>
            <a:off x="2523960" y="2724120"/>
            <a:ext cx="437760" cy="437760"/>
          </a:xfrm>
          <a:prstGeom prst="rect">
            <a:avLst/>
          </a:prstGeom>
          <a:noFill/>
          <a:ln w="0">
            <a:noFill/>
          </a:ln>
        </p:spPr>
        <p:style>
          <a:lnRef idx="0">
            <a:scrgbClr r="0" g="0" b="0"/>
          </a:lnRef>
          <a:fillRef idx="0">
            <a:scrgbClr r="0" g="0" b="0"/>
          </a:fillRef>
          <a:effectRef idx="0">
            <a:scrgbClr r="0" g="0" b="0"/>
          </a:effectRef>
          <a:fontRef idx="minor"/>
        </p:style>
        <p:txBody>
          <a:bodyPr wrap="square" lIns="870823080" tIns="218880" rIns="870823080" bIns="218880" anchor="t">
            <a:spAutoFit/>
          </a:bodyPr>
          <a:lstStyle/>
          <a:p>
            <a:pPr defTabSz="914400">
              <a:lnSpc>
                <a:spcPct val="100000"/>
              </a:lnSpc>
              <a:tabLst>
                <a:tab pos="0" algn="l"/>
              </a:tabLst>
            </a:pPr>
            <a:endParaRPr lang="fr-FR" sz="1800" b="0" strike="noStrike" spc="-1">
              <a:solidFill>
                <a:schemeClr val="dk1"/>
              </a:solidFill>
              <a:latin typeface="Arial"/>
            </a:endParaRPr>
          </a:p>
        </p:txBody>
      </p:sp>
      <p:sp>
        <p:nvSpPr>
          <p:cNvPr id="120" name="Google Shape;674;p45"/>
          <p:cNvSpPr/>
          <p:nvPr/>
        </p:nvSpPr>
        <p:spPr>
          <a:xfrm>
            <a:off x="4276800" y="4248000"/>
            <a:ext cx="4152600" cy="13899240"/>
          </a:xfrm>
          <a:prstGeom prst="rect">
            <a:avLst/>
          </a:prstGeom>
          <a:noFill/>
          <a:ln w="0">
            <a:noFill/>
          </a:ln>
        </p:spPr>
        <p:style>
          <a:lnRef idx="0">
            <a:scrgbClr r="0" g="0" b="0"/>
          </a:lnRef>
          <a:fillRef idx="0">
            <a:scrgbClr r="0" g="0" b="0"/>
          </a:fillRef>
          <a:effectRef idx="0">
            <a:scrgbClr r="0" g="0" b="0"/>
          </a:effectRef>
          <a:fontRef idx="minor"/>
        </p:style>
        <p:txBody>
          <a:bodyPr lIns="870823080" tIns="3475080" rIns="870823080" bIns="3475080" anchor="t">
            <a:spAutoFit/>
          </a:bodyPr>
          <a:lstStyle/>
          <a:p>
            <a:pPr algn="r" defTabSz="914400">
              <a:lnSpc>
                <a:spcPct val="100000"/>
              </a:lnSpc>
              <a:tabLst>
                <a:tab pos="0" algn="l"/>
              </a:tabLst>
            </a:pPr>
            <a:r>
              <a:rPr lang="en" sz="1200" b="0" strike="noStrike" spc="-1">
                <a:solidFill>
                  <a:schemeClr val="dk1"/>
                </a:solidFill>
                <a:latin typeface="Arial"/>
              </a:rPr>
              <a:t>Please keep this slide for attribution</a:t>
            </a:r>
            <a:endParaRPr lang="en-US" sz="1200" b="0" strike="noStrike" spc="-1">
              <a:solidFill>
                <a:srgbClr val="000000"/>
              </a:solidFill>
              <a:latin typeface="OpenSymbol"/>
            </a:endParaRPr>
          </a:p>
        </p:txBody>
      </p:sp>
      <p:cxnSp>
        <p:nvCxnSpPr>
          <p:cNvPr id="121" name="Google Shape;675;p45"/>
          <p:cNvCxnSpPr/>
          <p:nvPr/>
        </p:nvCxnSpPr>
        <p:spPr>
          <a:xfrm>
            <a:off x="3187440" y="3492000"/>
            <a:ext cx="5239080" cy="360"/>
          </a:xfrm>
          <a:prstGeom prst="straightConnector1">
            <a:avLst/>
          </a:prstGeom>
          <a:ln w="9525">
            <a:solidFill>
              <a:srgbClr val="191919"/>
            </a:solidFill>
            <a:round/>
            <a:tailEnd type="stealth" w="med" len="med"/>
          </a:ln>
        </p:spPr>
      </p:cxnSp>
      <p:sp>
        <p:nvSpPr>
          <p:cNvPr id="3" name="Rectangle: Rounded Corners 2">
            <a:extLst>
              <a:ext uri="{FF2B5EF4-FFF2-40B4-BE49-F238E27FC236}">
                <a16:creationId xmlns:a16="http://schemas.microsoft.com/office/drawing/2014/main" id="{9B1F4DA7-022D-0282-205E-5C36F6D08A35}"/>
              </a:ext>
            </a:extLst>
          </p:cNvPr>
          <p:cNvSpPr/>
          <p:nvPr/>
        </p:nvSpPr>
        <p:spPr>
          <a:xfrm>
            <a:off x="3187440" y="3666565"/>
            <a:ext cx="5329031" cy="71643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hlinkClick r:id="rId2" action="ppaction://hlinkfile"/>
              </a:rPr>
              <a:t>DATASET</a:t>
            </a:r>
            <a:r>
              <a:rPr lang="en-US" dirty="0">
                <a:solidFill>
                  <a:schemeClr val="tx1"/>
                </a:solidFill>
              </a:rPr>
              <a:t> AND DASHBOARD FOR PERMORMENCE</a:t>
            </a:r>
          </a:p>
        </p:txBody>
      </p:sp>
      <p:sp>
        <p:nvSpPr>
          <p:cNvPr id="5" name="TextBox 4">
            <a:extLst>
              <a:ext uri="{FF2B5EF4-FFF2-40B4-BE49-F238E27FC236}">
                <a16:creationId xmlns:a16="http://schemas.microsoft.com/office/drawing/2014/main" id="{76E28045-858A-232F-E915-2E582CC6B3D7}"/>
              </a:ext>
            </a:extLst>
          </p:cNvPr>
          <p:cNvSpPr txBox="1"/>
          <p:nvPr/>
        </p:nvSpPr>
        <p:spPr>
          <a:xfrm>
            <a:off x="2216524" y="7879087"/>
            <a:ext cx="5688104" cy="369332"/>
          </a:xfrm>
          <a:prstGeom prst="rect">
            <a:avLst/>
          </a:prstGeom>
          <a:noFill/>
        </p:spPr>
        <p:txBody>
          <a:bodyPr wrap="square">
            <a:spAutoFit/>
          </a:bodyPr>
          <a:lstStyle/>
          <a:p>
            <a:pPr algn="ctr"/>
            <a:r>
              <a:rPr lang="en-US" dirty="0">
                <a:solidFill>
                  <a:schemeClr val="tx1"/>
                </a:solidFill>
                <a:hlinkClick r:id="rId3" action="ppaction://hlinkfile"/>
              </a:rPr>
              <a:t>DATASET</a:t>
            </a:r>
            <a:r>
              <a:rPr lang="en-US" dirty="0">
                <a:solidFill>
                  <a:schemeClr val="tx1"/>
                </a:solidFill>
              </a:rPr>
              <a:t> AND DASHBOARD FOR PERMORMENCE</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F70D8EF-2FB5-348E-D96A-8C98BA5894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7246"/>
            <a:ext cx="9144000" cy="2628996"/>
          </a:xfrm>
          <a:prstGeom prst="rect">
            <a:avLst/>
          </a:prstGeom>
        </p:spPr>
      </p:pic>
      <p:pic>
        <p:nvPicPr>
          <p:cNvPr id="5" name="Picture 4">
            <a:extLst>
              <a:ext uri="{FF2B5EF4-FFF2-40B4-BE49-F238E27FC236}">
                <a16:creationId xmlns:a16="http://schemas.microsoft.com/office/drawing/2014/main" id="{8AA9286E-2487-147F-C12A-1D899970A9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571750"/>
            <a:ext cx="9144000" cy="2571750"/>
          </a:xfrm>
          <a:prstGeom prst="rect">
            <a:avLst/>
          </a:prstGeom>
        </p:spPr>
      </p:pic>
      <p:sp>
        <p:nvSpPr>
          <p:cNvPr id="6" name="TextBox 5">
            <a:extLst>
              <a:ext uri="{FF2B5EF4-FFF2-40B4-BE49-F238E27FC236}">
                <a16:creationId xmlns:a16="http://schemas.microsoft.com/office/drawing/2014/main" id="{84906A2D-A86F-FA27-EC10-95C76D9808B8}"/>
              </a:ext>
            </a:extLst>
          </p:cNvPr>
          <p:cNvSpPr txBox="1"/>
          <p:nvPr/>
        </p:nvSpPr>
        <p:spPr>
          <a:xfrm>
            <a:off x="6741806" y="2539024"/>
            <a:ext cx="1881051" cy="954107"/>
          </a:xfrm>
          <a:prstGeom prst="rect">
            <a:avLst/>
          </a:prstGeom>
          <a:noFill/>
        </p:spPr>
        <p:txBody>
          <a:bodyPr wrap="square" rtlCol="0">
            <a:spAutoFit/>
          </a:bodyPr>
          <a:lstStyle/>
          <a:p>
            <a:r>
              <a:rPr lang="en-US" sz="2800" dirty="0"/>
              <a:t>HOW TO ORIGION</a:t>
            </a:r>
          </a:p>
        </p:txBody>
      </p:sp>
      <p:pic>
        <p:nvPicPr>
          <p:cNvPr id="8" name="Picture 7">
            <a:extLst>
              <a:ext uri="{FF2B5EF4-FFF2-40B4-BE49-F238E27FC236}">
                <a16:creationId xmlns:a16="http://schemas.microsoft.com/office/drawing/2014/main" id="{7FDAE8EF-F3CC-8EB0-17C0-FA63E10A8D1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847800" y="3493131"/>
            <a:ext cx="1608224" cy="1590211"/>
          </a:xfrm>
          <a:prstGeom prst="rect">
            <a:avLst/>
          </a:prstGeom>
        </p:spPr>
      </p:pic>
    </p:spTree>
    <p:extLst>
      <p:ext uri="{BB962C8B-B14F-4D97-AF65-F5344CB8AC3E}">
        <p14:creationId xmlns:p14="http://schemas.microsoft.com/office/powerpoint/2010/main" val="10841116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PlaceHolder 1"/>
          <p:cNvSpPr>
            <a:spLocks noGrp="1"/>
          </p:cNvSpPr>
          <p:nvPr>
            <p:ph type="subTitle" idx="4294967295"/>
          </p:nvPr>
        </p:nvSpPr>
        <p:spPr>
          <a:xfrm>
            <a:off x="0" y="2371725"/>
            <a:ext cx="4619625" cy="1257300"/>
          </a:xfrm>
          <a:prstGeom prst="rect">
            <a:avLst/>
          </a:prstGeom>
          <a:noFill/>
          <a:ln w="0">
            <a:noFill/>
          </a:ln>
        </p:spPr>
        <p:txBody>
          <a:bodyPr lIns="91440" tIns="91440" rIns="91440" bIns="91440" anchor="ctr">
            <a:normAutofit fontScale="71943" lnSpcReduction="20000"/>
          </a:bodyPr>
          <a:lstStyle/>
          <a:p>
            <a:pPr algn="just">
              <a:lnSpc>
                <a:spcPct val="100000"/>
              </a:lnSpc>
              <a:tabLst>
                <a:tab pos="0" algn="l"/>
              </a:tabLst>
            </a:pPr>
            <a:r>
              <a:rPr lang="en" sz="1600" b="0" strike="noStrike" spc="-1" dirty="0">
                <a:latin typeface="Montserrat"/>
                <a:ea typeface="Montserrat"/>
              </a:rPr>
              <a:t>This presentation analyzes Blinkit's performance based on key factors such as outlet size, geographical location, and establishment year. We will explore revenue trends, operational efficiency, and market growth to derive business insights for strategic decision-making.</a:t>
            </a:r>
            <a:endParaRPr lang="en-US" sz="1600" b="0" strike="noStrike" spc="-1" dirty="0">
              <a:latin typeface="OpenSymbol"/>
            </a:endParaRPr>
          </a:p>
        </p:txBody>
      </p:sp>
      <p:sp>
        <p:nvSpPr>
          <p:cNvPr id="75" name="PlaceHolder 2"/>
          <p:cNvSpPr>
            <a:spLocks noGrp="1"/>
          </p:cNvSpPr>
          <p:nvPr>
            <p:ph type="title" idx="4294967295"/>
          </p:nvPr>
        </p:nvSpPr>
        <p:spPr>
          <a:xfrm>
            <a:off x="4352925" y="1352550"/>
            <a:ext cx="4791075" cy="561975"/>
          </a:xfrm>
          <a:prstGeom prst="rect">
            <a:avLst/>
          </a:prstGeom>
          <a:noFill/>
          <a:ln w="0">
            <a:noFill/>
          </a:ln>
        </p:spPr>
        <p:txBody>
          <a:bodyPr lIns="91440" tIns="91440" rIns="91440" bIns="91440" anchor="ctr">
            <a:normAutofit fontScale="90000"/>
          </a:bodyPr>
          <a:lstStyle/>
          <a:p>
            <a:pPr indent="0">
              <a:lnSpc>
                <a:spcPct val="100000"/>
              </a:lnSpc>
              <a:buNone/>
              <a:tabLst>
                <a:tab pos="0" algn="l"/>
              </a:tabLst>
            </a:pPr>
            <a:r>
              <a:rPr lang="en" sz="4500" b="0" strike="noStrike" spc="-1">
                <a:solidFill>
                  <a:schemeClr val="lt1"/>
                </a:solidFill>
                <a:latin typeface="Playfair Display"/>
                <a:ea typeface="Playfair Display"/>
              </a:rPr>
              <a:t>Introduction</a:t>
            </a:r>
            <a:endParaRPr lang="fr-FR" sz="4500" b="0" strike="noStrike" spc="-1">
              <a:solidFill>
                <a:schemeClr val="dk1"/>
              </a:solidFill>
              <a:latin typeface="Arial"/>
            </a:endParaRPr>
          </a:p>
        </p:txBody>
      </p:sp>
      <p:cxnSp>
        <p:nvCxnSpPr>
          <p:cNvPr id="76" name="Google Shape;164;p28"/>
          <p:cNvCxnSpPr/>
          <p:nvPr/>
        </p:nvCxnSpPr>
        <p:spPr>
          <a:xfrm>
            <a:off x="2241360" y="2219760"/>
            <a:ext cx="4791960" cy="360"/>
          </a:xfrm>
          <a:prstGeom prst="straightConnector1">
            <a:avLst/>
          </a:prstGeom>
          <a:ln w="9525">
            <a:solidFill>
              <a:srgbClr val="F3F3F3"/>
            </a:solidFill>
            <a:round/>
            <a:tailEnd type="stealth" w="med" len="med"/>
          </a:ln>
        </p:spPr>
      </p:cxnSp>
      <p:sp>
        <p:nvSpPr>
          <p:cNvPr id="2" name="TextBox 1">
            <a:extLst>
              <a:ext uri="{FF2B5EF4-FFF2-40B4-BE49-F238E27FC236}">
                <a16:creationId xmlns:a16="http://schemas.microsoft.com/office/drawing/2014/main" id="{ADA0D997-DB27-7AF1-5B67-3DF9923F086C}"/>
              </a:ext>
            </a:extLst>
          </p:cNvPr>
          <p:cNvSpPr txBox="1"/>
          <p:nvPr/>
        </p:nvSpPr>
        <p:spPr>
          <a:xfrm>
            <a:off x="6069874" y="3718560"/>
            <a:ext cx="2063932" cy="369332"/>
          </a:xfrm>
          <a:prstGeom prst="rect">
            <a:avLst/>
          </a:prstGeom>
          <a:noFill/>
        </p:spPr>
        <p:txBody>
          <a:bodyPr wrap="square" rtlCol="0">
            <a:spAutoFit/>
          </a:bodyPr>
          <a:lstStyle/>
          <a:p>
            <a:r>
              <a:rPr lang="en-US" dirty="0">
                <a:hlinkClick r:id="rId2" action="ppaction://hlinkfile"/>
              </a:rPr>
              <a:t>Problem</a:t>
            </a:r>
            <a:r>
              <a:rPr lang="en-US" dirty="0"/>
              <a:t> </a:t>
            </a:r>
            <a:r>
              <a:rPr lang="en-US" dirty="0">
                <a:hlinkClick r:id="rId3" action="ppaction://hlinkfile"/>
              </a:rPr>
              <a:t>statement</a:t>
            </a:r>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PlaceHolder 1"/>
          <p:cNvSpPr>
            <a:spLocks noGrp="1"/>
          </p:cNvSpPr>
          <p:nvPr>
            <p:ph type="title" idx="4294967295"/>
          </p:nvPr>
        </p:nvSpPr>
        <p:spPr>
          <a:xfrm>
            <a:off x="139338" y="1106261"/>
            <a:ext cx="5619750" cy="561975"/>
          </a:xfrm>
          <a:prstGeom prst="rect">
            <a:avLst/>
          </a:prstGeom>
          <a:noFill/>
          <a:ln w="0">
            <a:noFill/>
          </a:ln>
        </p:spPr>
        <p:txBody>
          <a:bodyPr lIns="91440" tIns="91440" rIns="91440" bIns="91440" anchor="ctr">
            <a:normAutofit fontScale="90000"/>
          </a:bodyPr>
          <a:lstStyle/>
          <a:p>
            <a:pPr indent="0">
              <a:lnSpc>
                <a:spcPct val="100000"/>
              </a:lnSpc>
              <a:buNone/>
              <a:tabLst>
                <a:tab pos="0" algn="l"/>
              </a:tabLst>
            </a:pPr>
            <a:r>
              <a:rPr lang="en" sz="5000" spc="-1" dirty="0">
                <a:solidFill>
                  <a:schemeClr val="lt1"/>
                </a:solidFill>
                <a:latin typeface="Playfair Display"/>
              </a:rPr>
              <a:t>KEY POINTS</a:t>
            </a:r>
            <a:endParaRPr lang="fr-FR" sz="5000" b="0" strike="noStrike" spc="-1" dirty="0">
              <a:solidFill>
                <a:schemeClr val="dk1"/>
              </a:solidFill>
              <a:latin typeface="Arial"/>
            </a:endParaRPr>
          </a:p>
        </p:txBody>
      </p:sp>
      <p:cxnSp>
        <p:nvCxnSpPr>
          <p:cNvPr id="80" name="Google Shape;220;p31"/>
          <p:cNvCxnSpPr/>
          <p:nvPr/>
        </p:nvCxnSpPr>
        <p:spPr>
          <a:xfrm>
            <a:off x="4974120" y="3167280"/>
            <a:ext cx="3452040" cy="360"/>
          </a:xfrm>
          <a:prstGeom prst="straightConnector1">
            <a:avLst/>
          </a:prstGeom>
          <a:ln w="9525">
            <a:solidFill>
              <a:srgbClr val="F3F3F3"/>
            </a:solidFill>
            <a:round/>
            <a:tailEnd type="stealth" w="med" len="med"/>
          </a:ln>
        </p:spPr>
      </p:cxnSp>
      <p:sp>
        <p:nvSpPr>
          <p:cNvPr id="3" name="TextBox 2">
            <a:extLst>
              <a:ext uri="{FF2B5EF4-FFF2-40B4-BE49-F238E27FC236}">
                <a16:creationId xmlns:a16="http://schemas.microsoft.com/office/drawing/2014/main" id="{BBF20F8E-37ED-FB05-A5FE-A922A55707B8}"/>
              </a:ext>
            </a:extLst>
          </p:cNvPr>
          <p:cNvSpPr txBox="1"/>
          <p:nvPr/>
        </p:nvSpPr>
        <p:spPr>
          <a:xfrm>
            <a:off x="1041582" y="2571750"/>
            <a:ext cx="4505777" cy="1477328"/>
          </a:xfrm>
          <a:prstGeom prst="rect">
            <a:avLst/>
          </a:prstGeom>
          <a:noFill/>
        </p:spPr>
        <p:txBody>
          <a:bodyPr wrap="square" rtlCol="0">
            <a:spAutoFit/>
          </a:bodyPr>
          <a:lstStyle/>
          <a:p>
            <a:r>
              <a:rPr lang="en" sz="1800" b="1" strike="noStrike" spc="-1" dirty="0">
                <a:solidFill>
                  <a:schemeClr val="dk1"/>
                </a:solidFill>
                <a:latin typeface="Montserrat"/>
                <a:ea typeface="Montserrat"/>
              </a:rPr>
              <a:t> :-An analysis of outlet size   </a:t>
            </a:r>
          </a:p>
          <a:p>
            <a:r>
              <a:rPr lang="en" sz="1800" b="1" strike="noStrike" spc="-1" dirty="0">
                <a:solidFill>
                  <a:schemeClr val="dk1"/>
                </a:solidFill>
                <a:latin typeface="Montserrat"/>
                <a:ea typeface="Montserrat"/>
              </a:rPr>
              <a:t> :- An analysis of location,   </a:t>
            </a:r>
          </a:p>
          <a:p>
            <a:r>
              <a:rPr lang="en" sz="1800" b="1" strike="noStrike" spc="-1" dirty="0">
                <a:solidFill>
                  <a:schemeClr val="dk1"/>
                </a:solidFill>
                <a:latin typeface="Montserrat"/>
                <a:ea typeface="Montserrat"/>
              </a:rPr>
              <a:t> :- An analysis of establishment year</a:t>
            </a:r>
          </a:p>
          <a:p>
            <a:r>
              <a:rPr lang="en" sz="1800" b="1" strike="noStrike" spc="-1" dirty="0">
                <a:solidFill>
                  <a:schemeClr val="dk1"/>
                </a:solidFill>
                <a:latin typeface="Montserrat"/>
                <a:ea typeface="Montserrat"/>
              </a:rPr>
              <a:t> :- An analysis of revenue trends</a:t>
            </a:r>
            <a:endParaRPr lang="en-US" sz="1800" b="1" strike="noStrike" spc="-1" dirty="0">
              <a:solidFill>
                <a:srgbClr val="000000"/>
              </a:solidFill>
              <a:latin typeface="OpenSymbol"/>
            </a:endParaRPr>
          </a:p>
          <a:p>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PlaceHolder 1"/>
          <p:cNvSpPr>
            <a:spLocks noGrp="1"/>
          </p:cNvSpPr>
          <p:nvPr>
            <p:ph type="subTitle" idx="4294967295"/>
          </p:nvPr>
        </p:nvSpPr>
        <p:spPr>
          <a:xfrm>
            <a:off x="-1" y="2371725"/>
            <a:ext cx="5416731" cy="1806228"/>
          </a:xfrm>
          <a:prstGeom prst="rect">
            <a:avLst/>
          </a:prstGeom>
          <a:noFill/>
          <a:ln w="0">
            <a:noFill/>
          </a:ln>
        </p:spPr>
        <p:txBody>
          <a:bodyPr lIns="91440" tIns="91440" rIns="91440" bIns="91440" anchor="ctr">
            <a:normAutofit fontScale="94443"/>
          </a:bodyPr>
          <a:lstStyle/>
          <a:p>
            <a:pPr algn="just">
              <a:lnSpc>
                <a:spcPct val="100000"/>
              </a:lnSpc>
              <a:tabLst>
                <a:tab pos="0" algn="l"/>
              </a:tabLst>
            </a:pPr>
            <a:r>
              <a:rPr lang="en" sz="1100" b="0" strike="noStrike" spc="-1" dirty="0">
                <a:latin typeface="Montserrat"/>
                <a:ea typeface="Montserrat"/>
              </a:rPr>
              <a:t>Outlets are categorized into three main sizes: small, medium, and large. This classification helps analyze their performance metrics distinctively. Each category behaves differently in terms of customer reach, service offerings, and overall operational capacity, influencing how Blinkit operates in diverse markets.</a:t>
            </a:r>
            <a:endParaRPr lang="en-US" sz="1100" b="0" strike="noStrike" spc="-1" dirty="0">
              <a:latin typeface="OpenSymbol"/>
            </a:endParaRPr>
          </a:p>
        </p:txBody>
      </p:sp>
      <p:sp>
        <p:nvSpPr>
          <p:cNvPr id="82" name="PlaceHolder 2"/>
          <p:cNvSpPr>
            <a:spLocks noGrp="1"/>
          </p:cNvSpPr>
          <p:nvPr>
            <p:ph type="title" idx="4294967295"/>
          </p:nvPr>
        </p:nvSpPr>
        <p:spPr>
          <a:xfrm>
            <a:off x="4352925" y="1352550"/>
            <a:ext cx="4791075" cy="561975"/>
          </a:xfrm>
          <a:prstGeom prst="rect">
            <a:avLst/>
          </a:prstGeom>
          <a:noFill/>
          <a:ln w="0">
            <a:noFill/>
          </a:ln>
        </p:spPr>
        <p:txBody>
          <a:bodyPr lIns="91440" tIns="91440" rIns="91440" bIns="91440" anchor="ctr">
            <a:normAutofit fontScale="90000"/>
          </a:bodyPr>
          <a:lstStyle/>
          <a:p>
            <a:pPr indent="0">
              <a:lnSpc>
                <a:spcPct val="100000"/>
              </a:lnSpc>
              <a:buNone/>
              <a:tabLst>
                <a:tab pos="0" algn="l"/>
              </a:tabLst>
            </a:pPr>
            <a:r>
              <a:rPr lang="en" sz="4500" b="0" strike="noStrike" spc="-1">
                <a:solidFill>
                  <a:schemeClr val="lt1"/>
                </a:solidFill>
                <a:latin typeface="Playfair Display"/>
                <a:ea typeface="Playfair Display"/>
              </a:rPr>
              <a:t>Categorization of outlets by size</a:t>
            </a:r>
            <a:endParaRPr lang="fr-FR" sz="4500" b="0" strike="noStrike" spc="-1">
              <a:solidFill>
                <a:schemeClr val="dk1"/>
              </a:solidFill>
              <a:latin typeface="Arial"/>
            </a:endParaRPr>
          </a:p>
        </p:txBody>
      </p:sp>
      <p:cxnSp>
        <p:nvCxnSpPr>
          <p:cNvPr id="83" name="Google Shape;164;p28"/>
          <p:cNvCxnSpPr/>
          <p:nvPr/>
        </p:nvCxnSpPr>
        <p:spPr>
          <a:xfrm>
            <a:off x="2241360" y="2219760"/>
            <a:ext cx="4791960" cy="360"/>
          </a:xfrm>
          <a:prstGeom prst="straightConnector1">
            <a:avLst/>
          </a:prstGeom>
          <a:ln w="9525">
            <a:solidFill>
              <a:srgbClr val="F3F3F3"/>
            </a:solidFill>
            <a:round/>
            <a:tailEnd type="stealth" w="med" len="med"/>
          </a:ln>
        </p:spPr>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PlaceHolder 2"/>
          <p:cNvSpPr>
            <a:spLocks noGrp="1"/>
          </p:cNvSpPr>
          <p:nvPr>
            <p:ph/>
          </p:nvPr>
        </p:nvSpPr>
        <p:spPr>
          <a:xfrm>
            <a:off x="200434" y="1807920"/>
            <a:ext cx="4047840" cy="2943000"/>
          </a:xfrm>
          <a:prstGeom prst="rect">
            <a:avLst/>
          </a:prstGeom>
          <a:noFill/>
          <a:ln w="0">
            <a:noFill/>
          </a:ln>
        </p:spPr>
        <p:txBody>
          <a:bodyPr lIns="91440" tIns="91440" rIns="91440" bIns="91440" anchor="t">
            <a:normAutofit lnSpcReduction="10000"/>
          </a:bodyPr>
          <a:lstStyle/>
          <a:p>
            <a:pPr indent="0" algn="just">
              <a:lnSpc>
                <a:spcPct val="100000"/>
              </a:lnSpc>
              <a:buNone/>
              <a:tabLst>
                <a:tab pos="0" algn="l"/>
              </a:tabLst>
            </a:pPr>
            <a:r>
              <a:rPr lang="en" sz="1400" b="0" strike="noStrike" spc="-1" dirty="0">
                <a:solidFill>
                  <a:schemeClr val="dk1"/>
                </a:solidFill>
                <a:latin typeface="Montserrat"/>
                <a:ea typeface="Montserrat"/>
              </a:rPr>
              <a:t>An analysis of order volumes across different outlet sizes reveals significant trends. Small outlets may handle a higher number of orders but often experience longer delivery times due to limited resources. In contrast, larger outlets, while managing vast order volumes, can optimize delivery time through robust logistical support, indicating the need for strategic adjustments in operations.</a:t>
            </a:r>
            <a:endParaRPr lang="fr-FR" sz="1400" b="0" strike="noStrike" spc="-1" dirty="0">
              <a:solidFill>
                <a:srgbClr val="000000"/>
              </a:solidFill>
              <a:latin typeface="Arial"/>
            </a:endParaRPr>
          </a:p>
        </p:txBody>
      </p:sp>
      <p:sp>
        <p:nvSpPr>
          <p:cNvPr id="84" name="PlaceHolder 1"/>
          <p:cNvSpPr>
            <a:spLocks noGrp="1"/>
          </p:cNvSpPr>
          <p:nvPr>
            <p:ph type="title"/>
          </p:nvPr>
        </p:nvSpPr>
        <p:spPr>
          <a:xfrm>
            <a:off x="714239" y="895320"/>
            <a:ext cx="4500017" cy="552240"/>
          </a:xfrm>
          <a:prstGeom prst="rect">
            <a:avLst/>
          </a:prstGeom>
          <a:noFill/>
          <a:ln w="0">
            <a:noFill/>
          </a:ln>
        </p:spPr>
        <p:txBody>
          <a:bodyPr lIns="91440" tIns="91440" rIns="91440" bIns="91440" anchor="ctr">
            <a:normAutofit fontScale="90000"/>
          </a:bodyPr>
          <a:lstStyle/>
          <a:p>
            <a:pPr indent="0">
              <a:lnSpc>
                <a:spcPct val="100000"/>
              </a:lnSpc>
              <a:buNone/>
              <a:tabLst>
                <a:tab pos="0" algn="l"/>
              </a:tabLst>
            </a:pPr>
            <a:r>
              <a:rPr lang="en" sz="3000" b="0" strike="noStrike" spc="-1" dirty="0">
                <a:solidFill>
                  <a:schemeClr val="dk1"/>
                </a:solidFill>
                <a:latin typeface="Playfair Display"/>
                <a:ea typeface="Playfair Display"/>
              </a:rPr>
              <a:t>Comparison of order volume and revenue </a:t>
            </a:r>
            <a:r>
              <a:rPr lang="en" sz="3000" spc="-1" dirty="0">
                <a:solidFill>
                  <a:schemeClr val="dk1"/>
                </a:solidFill>
                <a:latin typeface="Playfair Display"/>
                <a:ea typeface="Playfair Display"/>
              </a:rPr>
              <a:t>of sales</a:t>
            </a:r>
            <a:br>
              <a:rPr lang="en" sz="3000" spc="-1" dirty="0">
                <a:solidFill>
                  <a:schemeClr val="dk1"/>
                </a:solidFill>
                <a:latin typeface="Playfair Display"/>
                <a:ea typeface="Playfair Display"/>
              </a:rPr>
            </a:br>
            <a:endParaRPr lang="fr-FR" sz="3000" b="0" strike="noStrike" spc="-1" dirty="0">
              <a:solidFill>
                <a:schemeClr val="dk1"/>
              </a:solidFill>
              <a:latin typeface="Arial"/>
            </a:endParaRPr>
          </a:p>
        </p:txBody>
      </p:sp>
      <p:sp>
        <p:nvSpPr>
          <p:cNvPr id="86" name="Google Shape;244;p34"/>
          <p:cNvSpPr/>
          <p:nvPr/>
        </p:nvSpPr>
        <p:spPr>
          <a:xfrm>
            <a:off x="5016600" y="534960"/>
            <a:ext cx="3411720" cy="4073040"/>
          </a:xfrm>
          <a:prstGeom prst="round2SameRect">
            <a:avLst>
              <a:gd name="adj1" fmla="val 50000"/>
              <a:gd name="adj2" fmla="val 0"/>
            </a:avLst>
          </a:prstGeom>
          <a:blipFill rotWithShape="0">
            <a:blip r:embed="rId2"/>
            <a:srcRect/>
            <a:stretch/>
          </a:blip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US" sz="1800" b="0" strike="noStrike" spc="-1">
              <a:solidFill>
                <a:srgbClr val="000000"/>
              </a:solidFill>
              <a:latin typeface="OpenSymbo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PlaceHolder 1"/>
          <p:cNvSpPr>
            <a:spLocks noGrp="1"/>
          </p:cNvSpPr>
          <p:nvPr>
            <p:ph type="subTitle" idx="4294967295"/>
          </p:nvPr>
        </p:nvSpPr>
        <p:spPr>
          <a:xfrm>
            <a:off x="0" y="2371725"/>
            <a:ext cx="5033554" cy="2156372"/>
          </a:xfrm>
          <a:prstGeom prst="rect">
            <a:avLst/>
          </a:prstGeom>
          <a:noFill/>
          <a:ln w="0">
            <a:noFill/>
          </a:ln>
        </p:spPr>
        <p:txBody>
          <a:bodyPr lIns="91440" tIns="91440" rIns="91440" bIns="91440" anchor="ctr">
            <a:normAutofit fontScale="98178"/>
          </a:bodyPr>
          <a:lstStyle/>
          <a:p>
            <a:pPr algn="just">
              <a:lnSpc>
                <a:spcPct val="100000"/>
              </a:lnSpc>
              <a:tabLst>
                <a:tab pos="0" algn="l"/>
              </a:tabLst>
            </a:pPr>
            <a:r>
              <a:rPr lang="en" sz="1000" b="0" strike="noStrike" spc="-1" dirty="0">
                <a:latin typeface="Montserrat"/>
                <a:ea typeface="Montserrat"/>
              </a:rPr>
              <a:t>Efficiency metrics are crucial for assessing how well each outlet size operates. Small outlets may showcase higher order frequencies but struggle with service speed due to inventory limitations. Medium-sized outlets often strike a balance, having more resources than small ones without the overhead of large facilities. Large outlets typically benefit from economies of scale, allowing for faster processing times and better resource allocation, resulting in improved delivery performance and customer satisfaction.</a:t>
            </a:r>
            <a:endParaRPr lang="en-US" sz="1000" b="0" strike="noStrike" spc="-1" dirty="0">
              <a:latin typeface="OpenSymbol"/>
            </a:endParaRPr>
          </a:p>
        </p:txBody>
      </p:sp>
      <p:sp>
        <p:nvSpPr>
          <p:cNvPr id="88" name="PlaceHolder 2"/>
          <p:cNvSpPr>
            <a:spLocks noGrp="1"/>
          </p:cNvSpPr>
          <p:nvPr>
            <p:ph type="title" idx="4294967295"/>
          </p:nvPr>
        </p:nvSpPr>
        <p:spPr>
          <a:xfrm>
            <a:off x="4352925" y="1352550"/>
            <a:ext cx="4791075" cy="561975"/>
          </a:xfrm>
          <a:prstGeom prst="rect">
            <a:avLst/>
          </a:prstGeom>
          <a:noFill/>
          <a:ln w="0">
            <a:noFill/>
          </a:ln>
        </p:spPr>
        <p:txBody>
          <a:bodyPr lIns="91440" tIns="91440" rIns="91440" bIns="91440" anchor="ctr">
            <a:normAutofit fontScale="90000"/>
          </a:bodyPr>
          <a:lstStyle/>
          <a:p>
            <a:pPr indent="0">
              <a:lnSpc>
                <a:spcPct val="100000"/>
              </a:lnSpc>
              <a:buNone/>
              <a:tabLst>
                <a:tab pos="0" algn="l"/>
              </a:tabLst>
            </a:pPr>
            <a:r>
              <a:rPr lang="en" sz="4500" b="0" strike="noStrike" spc="-1">
                <a:solidFill>
                  <a:schemeClr val="lt1"/>
                </a:solidFill>
                <a:latin typeface="Playfair Display"/>
                <a:ea typeface="Playfair Display"/>
              </a:rPr>
              <a:t>Efficiency metrics across outlet sizes</a:t>
            </a:r>
            <a:endParaRPr lang="fr-FR" sz="4500" b="0" strike="noStrike" spc="-1">
              <a:solidFill>
                <a:schemeClr val="dk1"/>
              </a:solidFill>
              <a:latin typeface="Arial"/>
            </a:endParaRPr>
          </a:p>
        </p:txBody>
      </p:sp>
      <p:cxnSp>
        <p:nvCxnSpPr>
          <p:cNvPr id="89" name="Google Shape;164;p28"/>
          <p:cNvCxnSpPr/>
          <p:nvPr/>
        </p:nvCxnSpPr>
        <p:spPr>
          <a:xfrm>
            <a:off x="2241360" y="2219760"/>
            <a:ext cx="4791960" cy="360"/>
          </a:xfrm>
          <a:prstGeom prst="straightConnector1">
            <a:avLst/>
          </a:prstGeom>
          <a:ln w="9525">
            <a:solidFill>
              <a:srgbClr val="F3F3F3"/>
            </a:solidFill>
            <a:round/>
            <a:tailEnd type="stealth" w="med" len="med"/>
          </a:ln>
        </p:spPr>
      </p:cxn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PlaceHolder 1"/>
          <p:cNvSpPr>
            <a:spLocks noGrp="1"/>
          </p:cNvSpPr>
          <p:nvPr>
            <p:ph type="title" idx="4294967295"/>
          </p:nvPr>
        </p:nvSpPr>
        <p:spPr>
          <a:xfrm>
            <a:off x="0" y="1933575"/>
            <a:ext cx="6534150" cy="561975"/>
          </a:xfrm>
          <a:prstGeom prst="rect">
            <a:avLst/>
          </a:prstGeom>
          <a:noFill/>
          <a:ln w="0">
            <a:noFill/>
          </a:ln>
        </p:spPr>
        <p:txBody>
          <a:bodyPr lIns="91440" tIns="91440" rIns="91440" bIns="91440" anchor="ctr">
            <a:normAutofit fontScale="90000"/>
          </a:bodyPr>
          <a:lstStyle/>
          <a:p>
            <a:pPr indent="0">
              <a:lnSpc>
                <a:spcPct val="100000"/>
              </a:lnSpc>
              <a:buNone/>
              <a:tabLst>
                <a:tab pos="0" algn="l"/>
              </a:tabLst>
            </a:pPr>
            <a:r>
              <a:rPr lang="en-US" sz="5000" spc="-1" dirty="0">
                <a:solidFill>
                  <a:schemeClr val="lt1"/>
                </a:solidFill>
                <a:latin typeface="Playfair Display"/>
              </a:rPr>
              <a:t>T</a:t>
            </a:r>
            <a:r>
              <a:rPr lang="en" sz="5000" spc="-1" dirty="0">
                <a:solidFill>
                  <a:schemeClr val="lt1"/>
                </a:solidFill>
                <a:latin typeface="Playfair Display"/>
              </a:rPr>
              <a:t>otal sales and avg sales</a:t>
            </a:r>
            <a:endParaRPr lang="fr-FR" sz="5000" b="0" strike="noStrike" spc="-1" dirty="0">
              <a:solidFill>
                <a:schemeClr val="dk1"/>
              </a:solidFill>
              <a:latin typeface="Arial"/>
            </a:endParaRPr>
          </a:p>
        </p:txBody>
      </p:sp>
      <p:sp>
        <p:nvSpPr>
          <p:cNvPr id="92" name="PlaceHolder 3"/>
          <p:cNvSpPr>
            <a:spLocks noGrp="1"/>
          </p:cNvSpPr>
          <p:nvPr>
            <p:ph type="subTitle" idx="4294967295"/>
          </p:nvPr>
        </p:nvSpPr>
        <p:spPr>
          <a:xfrm>
            <a:off x="5943600" y="3381375"/>
            <a:ext cx="3200400" cy="590550"/>
          </a:xfrm>
          <a:prstGeom prst="rect">
            <a:avLst/>
          </a:prstGeom>
          <a:noFill/>
          <a:ln w="0">
            <a:noFill/>
          </a:ln>
        </p:spPr>
        <p:txBody>
          <a:bodyPr lIns="91440" tIns="91440" rIns="91440" bIns="91440" anchor="ctr">
            <a:normAutofit fontScale="70000" lnSpcReduction="20000"/>
          </a:bodyPr>
          <a:lstStyle/>
          <a:p>
            <a:pPr indent="0" algn="ctr">
              <a:buNone/>
            </a:pPr>
            <a:r>
              <a:rPr lang="en-US" sz="1600" spc="-1" dirty="0">
                <a:solidFill>
                  <a:schemeClr val="lt1"/>
                </a:solidFill>
                <a:latin typeface="Montserrat"/>
                <a:ea typeface="Montserrat"/>
              </a:rPr>
              <a:t>Market trends on the basis of different  aspects </a:t>
            </a:r>
            <a:r>
              <a:rPr lang="en-US" sz="1600" b="0" strike="noStrike" spc="-1" dirty="0">
                <a:solidFill>
                  <a:schemeClr val="lt1"/>
                </a:solidFill>
                <a:latin typeface="Montserrat"/>
                <a:ea typeface="Montserrat"/>
              </a:rPr>
              <a:t>wise analysis </a:t>
            </a:r>
          </a:p>
          <a:p>
            <a:pPr indent="0" algn="ctr">
              <a:buNone/>
            </a:pPr>
            <a:endParaRPr lang="en-US" sz="1600" b="0" strike="noStrike" spc="-1" dirty="0">
              <a:solidFill>
                <a:schemeClr val="lt1"/>
              </a:solidFill>
              <a:latin typeface="Montserrat"/>
              <a:ea typeface="Montserrat"/>
            </a:endParaRPr>
          </a:p>
        </p:txBody>
      </p:sp>
      <p:cxnSp>
        <p:nvCxnSpPr>
          <p:cNvPr id="93" name="Google Shape;220;p31"/>
          <p:cNvCxnSpPr/>
          <p:nvPr/>
        </p:nvCxnSpPr>
        <p:spPr>
          <a:xfrm>
            <a:off x="4974120" y="3167280"/>
            <a:ext cx="3452040" cy="360"/>
          </a:xfrm>
          <a:prstGeom prst="straightConnector1">
            <a:avLst/>
          </a:prstGeom>
          <a:ln w="9525">
            <a:solidFill>
              <a:srgbClr val="F3F3F3"/>
            </a:solidFill>
            <a:round/>
            <a:tailEnd type="stealth" w="med" len="med"/>
          </a:ln>
        </p:spPr>
      </p:cxn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PlaceHolder 1"/>
          <p:cNvSpPr>
            <a:spLocks noGrp="1"/>
          </p:cNvSpPr>
          <p:nvPr>
            <p:ph type="subTitle" idx="4294967295"/>
          </p:nvPr>
        </p:nvSpPr>
        <p:spPr>
          <a:xfrm>
            <a:off x="0" y="2371725"/>
            <a:ext cx="4619625" cy="1257300"/>
          </a:xfrm>
          <a:prstGeom prst="rect">
            <a:avLst/>
          </a:prstGeom>
          <a:noFill/>
          <a:ln w="0">
            <a:noFill/>
          </a:ln>
        </p:spPr>
        <p:txBody>
          <a:bodyPr lIns="91440" tIns="91440" rIns="91440" bIns="91440" anchor="ctr">
            <a:normAutofit fontScale="53178" lnSpcReduction="20000"/>
          </a:bodyPr>
          <a:lstStyle/>
          <a:p>
            <a:pPr algn="just">
              <a:lnSpc>
                <a:spcPct val="100000"/>
              </a:lnSpc>
              <a:tabLst>
                <a:tab pos="0" algn="l"/>
              </a:tabLst>
            </a:pPr>
            <a:r>
              <a:rPr lang="en" sz="1600" b="0" strike="noStrike" spc="-1" dirty="0">
                <a:latin typeface="Montserrat"/>
                <a:ea typeface="Montserrat"/>
              </a:rPr>
              <a:t>Sales trends show significant variances between metro and non-metro locations. In metro areas, sales typically outperform due to higher population density and consumer demand for rapid delivery services. Conversely, non-metro city sales may be stable but grow at a slower pace. Understanding these trends aids in tailoring marketing strategies and resource allocation to maximize revenue opportunities in each tier.</a:t>
            </a:r>
            <a:endParaRPr lang="en-US" sz="1600" b="0" strike="noStrike" spc="-1" dirty="0">
              <a:latin typeface="OpenSymbol"/>
            </a:endParaRPr>
          </a:p>
        </p:txBody>
      </p:sp>
      <p:sp>
        <p:nvSpPr>
          <p:cNvPr id="95" name="PlaceHolder 2"/>
          <p:cNvSpPr>
            <a:spLocks noGrp="1"/>
          </p:cNvSpPr>
          <p:nvPr>
            <p:ph type="title" idx="4294967295"/>
          </p:nvPr>
        </p:nvSpPr>
        <p:spPr>
          <a:xfrm>
            <a:off x="4352925" y="1352550"/>
            <a:ext cx="4791075" cy="561975"/>
          </a:xfrm>
          <a:prstGeom prst="rect">
            <a:avLst/>
          </a:prstGeom>
          <a:noFill/>
          <a:ln w="0">
            <a:noFill/>
          </a:ln>
        </p:spPr>
        <p:txBody>
          <a:bodyPr lIns="91440" tIns="91440" rIns="91440" bIns="91440" anchor="ctr">
            <a:normAutofit fontScale="90000"/>
          </a:bodyPr>
          <a:lstStyle/>
          <a:p>
            <a:pPr indent="0">
              <a:lnSpc>
                <a:spcPct val="100000"/>
              </a:lnSpc>
              <a:buNone/>
              <a:tabLst>
                <a:tab pos="0" algn="l"/>
              </a:tabLst>
            </a:pPr>
            <a:r>
              <a:rPr lang="en" sz="4500" b="0" strike="noStrike" spc="-1">
                <a:solidFill>
                  <a:schemeClr val="lt1"/>
                </a:solidFill>
                <a:latin typeface="Playfair Display"/>
                <a:ea typeface="Playfair Display"/>
              </a:rPr>
              <a:t>Sales trends by city and tier</a:t>
            </a:r>
            <a:endParaRPr lang="fr-FR" sz="4500" b="0" strike="noStrike" spc="-1">
              <a:solidFill>
                <a:schemeClr val="dk1"/>
              </a:solidFill>
              <a:latin typeface="Arial"/>
            </a:endParaRPr>
          </a:p>
        </p:txBody>
      </p:sp>
      <p:cxnSp>
        <p:nvCxnSpPr>
          <p:cNvPr id="96" name="Google Shape;164;p28"/>
          <p:cNvCxnSpPr/>
          <p:nvPr/>
        </p:nvCxnSpPr>
        <p:spPr>
          <a:xfrm>
            <a:off x="2241360" y="2219760"/>
            <a:ext cx="4791960" cy="360"/>
          </a:xfrm>
          <a:prstGeom prst="straightConnector1">
            <a:avLst/>
          </a:prstGeom>
          <a:ln w="9525">
            <a:solidFill>
              <a:srgbClr val="F3F3F3"/>
            </a:solidFill>
            <a:round/>
            <a:tailEnd type="stealth" w="med" len="med"/>
          </a:ln>
        </p:spPr>
      </p:cxnSp>
    </p:spTree>
  </p:cSld>
  <p:clrMapOvr>
    <a:masterClrMapping/>
  </p:clrMapOvr>
</p:sld>
</file>

<file path=ppt/theme/theme1.xml><?xml version="1.0" encoding="utf-8"?>
<a:theme xmlns:a="http://schemas.openxmlformats.org/drawingml/2006/main" name="Formal Conference Style Presentation by Slidesgo">
  <a:themeElements>
    <a:clrScheme name="Simple Light">
      <a:dk1>
        <a:srgbClr val="191919"/>
      </a:dk1>
      <a:lt1>
        <a:srgbClr val="F3F3F3"/>
      </a:lt1>
      <a:dk2>
        <a:srgbClr val="A3A3B5"/>
      </a:dk2>
      <a:lt2>
        <a:srgbClr val="C67812"/>
      </a:lt2>
      <a:accent1>
        <a:srgbClr val="FFFFFF"/>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0.xml><?xml version="1.0" encoding="utf-8"?>
<a:theme xmlns:a="http://schemas.openxmlformats.org/drawingml/2006/main" name="Formal Conference Style Presentation by Slidesgo">
  <a:themeElements>
    <a:clrScheme name="Simple Light">
      <a:dk1>
        <a:srgbClr val="191919"/>
      </a:dk1>
      <a:lt1>
        <a:srgbClr val="F3F3F3"/>
      </a:lt1>
      <a:dk2>
        <a:srgbClr val="A3A3B5"/>
      </a:dk2>
      <a:lt2>
        <a:srgbClr val="C67812"/>
      </a:lt2>
      <a:accent1>
        <a:srgbClr val="FFFFFF"/>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1.xml><?xml version="1.0" encoding="utf-8"?>
<a:theme xmlns:a="http://schemas.openxmlformats.org/drawingml/2006/main" name="Formal Conference Style Presentation by Slidesgo">
  <a:themeElements>
    <a:clrScheme name="Simple Light">
      <a:dk1>
        <a:srgbClr val="191919"/>
      </a:dk1>
      <a:lt1>
        <a:srgbClr val="F3F3F3"/>
      </a:lt1>
      <a:dk2>
        <a:srgbClr val="A3A3B5"/>
      </a:dk2>
      <a:lt2>
        <a:srgbClr val="C67812"/>
      </a:lt2>
      <a:accent1>
        <a:srgbClr val="FFFFFF"/>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2.xml><?xml version="1.0" encoding="utf-8"?>
<a:theme xmlns:a="http://schemas.openxmlformats.org/drawingml/2006/main" name="Formal Conference Style Presentation by Slidesgo">
  <a:themeElements>
    <a:clrScheme name="Simple Light">
      <a:dk1>
        <a:srgbClr val="191919"/>
      </a:dk1>
      <a:lt1>
        <a:srgbClr val="F3F3F3"/>
      </a:lt1>
      <a:dk2>
        <a:srgbClr val="A3A3B5"/>
      </a:dk2>
      <a:lt2>
        <a:srgbClr val="C67812"/>
      </a:lt2>
      <a:accent1>
        <a:srgbClr val="FFFFFF"/>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3.xml><?xml version="1.0" encoding="utf-8"?>
<a:theme xmlns:a="http://schemas.openxmlformats.org/drawingml/2006/main" name="Formal Conference Style Presentation by Slidesgo">
  <a:themeElements>
    <a:clrScheme name="Simple Light">
      <a:dk1>
        <a:srgbClr val="191919"/>
      </a:dk1>
      <a:lt1>
        <a:srgbClr val="F3F3F3"/>
      </a:lt1>
      <a:dk2>
        <a:srgbClr val="A3A3B5"/>
      </a:dk2>
      <a:lt2>
        <a:srgbClr val="C67812"/>
      </a:lt2>
      <a:accent1>
        <a:srgbClr val="FFFFFF"/>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4.xml><?xml version="1.0" encoding="utf-8"?>
<a:theme xmlns:a="http://schemas.openxmlformats.org/drawingml/2006/main" name="Formal Conference Style Presentation by Slidesgo">
  <a:themeElements>
    <a:clrScheme name="Simple Light">
      <a:dk1>
        <a:srgbClr val="191919"/>
      </a:dk1>
      <a:lt1>
        <a:srgbClr val="F3F3F3"/>
      </a:lt1>
      <a:dk2>
        <a:srgbClr val="A3A3B5"/>
      </a:dk2>
      <a:lt2>
        <a:srgbClr val="C67812"/>
      </a:lt2>
      <a:accent1>
        <a:srgbClr val="FFFFFF"/>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5.xml><?xml version="1.0" encoding="utf-8"?>
<a:theme xmlns:a="http://schemas.openxmlformats.org/drawingml/2006/main" name="Formal Conference Style Presentation by Slidesgo">
  <a:themeElements>
    <a:clrScheme name="Simple Light">
      <a:dk1>
        <a:srgbClr val="191919"/>
      </a:dk1>
      <a:lt1>
        <a:srgbClr val="F3F3F3"/>
      </a:lt1>
      <a:dk2>
        <a:srgbClr val="A3A3B5"/>
      </a:dk2>
      <a:lt2>
        <a:srgbClr val="C67812"/>
      </a:lt2>
      <a:accent1>
        <a:srgbClr val="FFFFFF"/>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6.xml><?xml version="1.0" encoding="utf-8"?>
<a:theme xmlns:a="http://schemas.openxmlformats.org/drawingml/2006/main" name="Formal Conference Style Presentation by Slidesgo">
  <a:themeElements>
    <a:clrScheme name="Simple Light">
      <a:dk1>
        <a:srgbClr val="191919"/>
      </a:dk1>
      <a:lt1>
        <a:srgbClr val="F3F3F3"/>
      </a:lt1>
      <a:dk2>
        <a:srgbClr val="A3A3B5"/>
      </a:dk2>
      <a:lt2>
        <a:srgbClr val="C67812"/>
      </a:lt2>
      <a:accent1>
        <a:srgbClr val="FFFFFF"/>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7.xml><?xml version="1.0" encoding="utf-8"?>
<a:theme xmlns:a="http://schemas.openxmlformats.org/drawingml/2006/main" name="Formal Conference Style Presentation by Slidesgo">
  <a:themeElements>
    <a:clrScheme name="Simple Light">
      <a:dk1>
        <a:srgbClr val="191919"/>
      </a:dk1>
      <a:lt1>
        <a:srgbClr val="F3F3F3"/>
      </a:lt1>
      <a:dk2>
        <a:srgbClr val="A3A3B5"/>
      </a:dk2>
      <a:lt2>
        <a:srgbClr val="C67812"/>
      </a:lt2>
      <a:accent1>
        <a:srgbClr val="FFFFFF"/>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8.xml><?xml version="1.0" encoding="utf-8"?>
<a:theme xmlns:a="http://schemas.openxmlformats.org/drawingml/2006/main"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9.xml><?xml version="1.0" encoding="utf-8"?>
<a:theme xmlns:a="http://schemas.openxmlformats.org/drawingml/2006/main"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xml><?xml version="1.0" encoding="utf-8"?>
<a:theme xmlns:a="http://schemas.openxmlformats.org/drawingml/2006/main" name="Formal Conference Style Presentation by Slidesgo">
  <a:themeElements>
    <a:clrScheme name="Simple Light">
      <a:dk1>
        <a:srgbClr val="191919"/>
      </a:dk1>
      <a:lt1>
        <a:srgbClr val="F3F3F3"/>
      </a:lt1>
      <a:dk2>
        <a:srgbClr val="A3A3B5"/>
      </a:dk2>
      <a:lt2>
        <a:srgbClr val="C67812"/>
      </a:lt2>
      <a:accent1>
        <a:srgbClr val="FFFFFF"/>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0.xml><?xml version="1.0" encoding="utf-8"?>
<a:theme xmlns:a="http://schemas.openxmlformats.org/drawingml/2006/main" name="Droplet">
  <a:themeElements>
    <a:clrScheme name="Droplet">
      <a:dk1>
        <a:sysClr val="windowText" lastClr="000000"/>
      </a:dk1>
      <a:lt1>
        <a:sysClr val="window" lastClr="FFFFFF"/>
      </a:lt1>
      <a:dk2>
        <a:srgbClr val="1C647B"/>
      </a:dk2>
      <a:lt2>
        <a:srgbClr val="98B7D3"/>
      </a:lt2>
      <a:accent1>
        <a:srgbClr val="274FA4"/>
      </a:accent1>
      <a:accent2>
        <a:srgbClr val="48A8D0"/>
      </a:accent2>
      <a:accent3>
        <a:srgbClr val="53B18F"/>
      </a:accent3>
      <a:accent4>
        <a:srgbClr val="D78D38"/>
      </a:accent4>
      <a:accent5>
        <a:srgbClr val="BA3F51"/>
      </a:accent5>
      <a:accent6>
        <a:srgbClr val="AE52D9"/>
      </a:accent6>
      <a:hlink>
        <a:srgbClr val="2AA2DA"/>
      </a:hlink>
      <a:folHlink>
        <a:srgbClr val="76A3B8"/>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92000"/>
                <a:satMod val="180000"/>
                <a:lumMod val="114000"/>
              </a:schemeClr>
            </a:gs>
            <a:gs pos="100000">
              <a:schemeClr val="phClr">
                <a:shade val="92000"/>
                <a:satMod val="170000"/>
                <a:lumMod val="96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DEB094D4-7FD8-4F86-93D5-B0F1341EF586}"/>
    </a:ext>
  </a:extLst>
</a:theme>
</file>

<file path=ppt/theme/theme3.xml><?xml version="1.0" encoding="utf-8"?>
<a:theme xmlns:a="http://schemas.openxmlformats.org/drawingml/2006/main" name="Formal Conference Style Presentation by Slidesgo">
  <a:themeElements>
    <a:clrScheme name="Simple Light">
      <a:dk1>
        <a:srgbClr val="191919"/>
      </a:dk1>
      <a:lt1>
        <a:srgbClr val="F3F3F3"/>
      </a:lt1>
      <a:dk2>
        <a:srgbClr val="A3A3B5"/>
      </a:dk2>
      <a:lt2>
        <a:srgbClr val="C67812"/>
      </a:lt2>
      <a:accent1>
        <a:srgbClr val="FFFFFF"/>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4.xml><?xml version="1.0" encoding="utf-8"?>
<a:theme xmlns:a="http://schemas.openxmlformats.org/drawingml/2006/main" name="Formal Conference Style Presentation by Slidesgo">
  <a:themeElements>
    <a:clrScheme name="Simple Light">
      <a:dk1>
        <a:srgbClr val="191919"/>
      </a:dk1>
      <a:lt1>
        <a:srgbClr val="F3F3F3"/>
      </a:lt1>
      <a:dk2>
        <a:srgbClr val="A3A3B5"/>
      </a:dk2>
      <a:lt2>
        <a:srgbClr val="C67812"/>
      </a:lt2>
      <a:accent1>
        <a:srgbClr val="FFFFFF"/>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5.xml><?xml version="1.0" encoding="utf-8"?>
<a:theme xmlns:a="http://schemas.openxmlformats.org/drawingml/2006/main" name="Formal Conference Style Presentation by Slidesgo">
  <a:themeElements>
    <a:clrScheme name="Simple Light">
      <a:dk1>
        <a:srgbClr val="191919"/>
      </a:dk1>
      <a:lt1>
        <a:srgbClr val="F3F3F3"/>
      </a:lt1>
      <a:dk2>
        <a:srgbClr val="A3A3B5"/>
      </a:dk2>
      <a:lt2>
        <a:srgbClr val="C67812"/>
      </a:lt2>
      <a:accent1>
        <a:srgbClr val="FFFFFF"/>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6.xml><?xml version="1.0" encoding="utf-8"?>
<a:theme xmlns:a="http://schemas.openxmlformats.org/drawingml/2006/main" name="Formal Conference Style Presentation by Slidesgo">
  <a:themeElements>
    <a:clrScheme name="Simple Light">
      <a:dk1>
        <a:srgbClr val="191919"/>
      </a:dk1>
      <a:lt1>
        <a:srgbClr val="F3F3F3"/>
      </a:lt1>
      <a:dk2>
        <a:srgbClr val="A3A3B5"/>
      </a:dk2>
      <a:lt2>
        <a:srgbClr val="C67812"/>
      </a:lt2>
      <a:accent1>
        <a:srgbClr val="FFFFFF"/>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7.xml><?xml version="1.0" encoding="utf-8"?>
<a:theme xmlns:a="http://schemas.openxmlformats.org/drawingml/2006/main" name="Formal Conference Style Presentation by Slidesgo">
  <a:themeElements>
    <a:clrScheme name="Simple Light">
      <a:dk1>
        <a:srgbClr val="191919"/>
      </a:dk1>
      <a:lt1>
        <a:srgbClr val="F3F3F3"/>
      </a:lt1>
      <a:dk2>
        <a:srgbClr val="A3A3B5"/>
      </a:dk2>
      <a:lt2>
        <a:srgbClr val="C67812"/>
      </a:lt2>
      <a:accent1>
        <a:srgbClr val="FFFFFF"/>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8.xml><?xml version="1.0" encoding="utf-8"?>
<a:theme xmlns:a="http://schemas.openxmlformats.org/drawingml/2006/main" name="Formal Conference Style Presentation by Slidesgo">
  <a:themeElements>
    <a:clrScheme name="Simple Light">
      <a:dk1>
        <a:srgbClr val="191919"/>
      </a:dk1>
      <a:lt1>
        <a:srgbClr val="F3F3F3"/>
      </a:lt1>
      <a:dk2>
        <a:srgbClr val="A3A3B5"/>
      </a:dk2>
      <a:lt2>
        <a:srgbClr val="C67812"/>
      </a:lt2>
      <a:accent1>
        <a:srgbClr val="FFFFFF"/>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9.xml><?xml version="1.0" encoding="utf-8"?>
<a:theme xmlns:a="http://schemas.openxmlformats.org/drawingml/2006/main" name="Formal Conference Style Presentation by Slidesgo">
  <a:themeElements>
    <a:clrScheme name="Simple Light">
      <a:dk1>
        <a:srgbClr val="191919"/>
      </a:dk1>
      <a:lt1>
        <a:srgbClr val="F3F3F3"/>
      </a:lt1>
      <a:dk2>
        <a:srgbClr val="A3A3B5"/>
      </a:dk2>
      <a:lt2>
        <a:srgbClr val="C67812"/>
      </a:lt2>
      <a:accent1>
        <a:srgbClr val="FFFFFF"/>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1048</TotalTime>
  <Words>621</Words>
  <Application>Microsoft Office PowerPoint</Application>
  <PresentationFormat>On-screen Show (16:9)</PresentationFormat>
  <Paragraphs>32</Paragraphs>
  <Slides>13</Slides>
  <Notes>0</Notes>
  <HiddenSlides>0</HiddenSlides>
  <MMClips>0</MMClips>
  <ScaleCrop>false</ScaleCrop>
  <HeadingPairs>
    <vt:vector size="6" baseType="variant">
      <vt:variant>
        <vt:lpstr>Fonts Used</vt:lpstr>
      </vt:variant>
      <vt:variant>
        <vt:i4>7</vt:i4>
      </vt:variant>
      <vt:variant>
        <vt:lpstr>Theme</vt:lpstr>
      </vt:variant>
      <vt:variant>
        <vt:i4>20</vt:i4>
      </vt:variant>
      <vt:variant>
        <vt:lpstr>Slide Titles</vt:lpstr>
      </vt:variant>
      <vt:variant>
        <vt:i4>13</vt:i4>
      </vt:variant>
    </vt:vector>
  </HeadingPairs>
  <TitlesOfParts>
    <vt:vector size="40" baseType="lpstr">
      <vt:lpstr>Arial</vt:lpstr>
      <vt:lpstr>Montserrat</vt:lpstr>
      <vt:lpstr>OpenSymbol</vt:lpstr>
      <vt:lpstr>Playfair Display</vt:lpstr>
      <vt:lpstr>Symbol</vt:lpstr>
      <vt:lpstr>Tw Cen MT</vt:lpstr>
      <vt:lpstr>Wingdings</vt:lpstr>
      <vt:lpstr>Formal Conference Style Presentation by Slidesgo</vt:lpstr>
      <vt:lpstr>Formal Conference Style Presentation by Slidesgo</vt:lpstr>
      <vt:lpstr>Formal Conference Style Presentation by Slidesgo</vt:lpstr>
      <vt:lpstr>Formal Conference Style Presentation by Slidesgo</vt:lpstr>
      <vt:lpstr>Formal Conference Style Presentation by Slidesgo</vt:lpstr>
      <vt:lpstr>Formal Conference Style Presentation by Slidesgo</vt:lpstr>
      <vt:lpstr>Formal Conference Style Presentation by Slidesgo</vt:lpstr>
      <vt:lpstr>Formal Conference Style Presentation by Slidesgo</vt:lpstr>
      <vt:lpstr>Formal Conference Style Presentation by Slidesgo</vt:lpstr>
      <vt:lpstr>Formal Conference Style Presentation by Slidesgo</vt:lpstr>
      <vt:lpstr>Formal Conference Style Presentation by Slidesgo</vt:lpstr>
      <vt:lpstr>Formal Conference Style Presentation by Slidesgo</vt:lpstr>
      <vt:lpstr>Formal Conference Style Presentation by Slidesgo</vt:lpstr>
      <vt:lpstr>Formal Conference Style Presentation by Slidesgo</vt:lpstr>
      <vt:lpstr>Formal Conference Style Presentation by Slidesgo</vt:lpstr>
      <vt:lpstr>Formal Conference Style Presentation by Slidesgo</vt:lpstr>
      <vt:lpstr>Formal Conference Style Presentation by Slidesgo</vt:lpstr>
      <vt:lpstr>Slidesgo Final Pages</vt:lpstr>
      <vt:lpstr>Slidesgo Final Pages</vt:lpstr>
      <vt:lpstr>Droplet</vt:lpstr>
      <vt:lpstr>Blinkit Analysis</vt:lpstr>
      <vt:lpstr>PowerPoint Presentation</vt:lpstr>
      <vt:lpstr>Introduction</vt:lpstr>
      <vt:lpstr>KEY POINTS</vt:lpstr>
      <vt:lpstr>Categorization of outlets by size</vt:lpstr>
      <vt:lpstr>Comparison of order volume and revenue of sales </vt:lpstr>
      <vt:lpstr>Efficiency metrics across outlet sizes</vt:lpstr>
      <vt:lpstr>Total sales and avg sales</vt:lpstr>
      <vt:lpstr>Sales trends by city and tier</vt:lpstr>
      <vt:lpstr>Patterns of customer demand in various locations</vt:lpstr>
      <vt:lpstr>Impact of location presence on revenue</vt:lpstr>
      <vt:lpstr>Conclusions</vt:lpstr>
      <vt:lpstr>   Thank you!</vt:lpstr>
    </vt:vector>
  </TitlesOfParts>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Koushal Jatav</cp:lastModifiedBy>
  <cp:revision>2</cp:revision>
  <dcterms:modified xsi:type="dcterms:W3CDTF">2025-02-27T09:37:03Z</dcterms:modified>
</cp:coreProperties>
</file>

<file path=docProps/core0.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2025-02-26T16:07:01Z</dcterms:created>
  <dc:creator>Unknown Creator</dc:creator>
  <dc:description/>
  <dc:language>en-US</dc:language>
  <cp:lastModifiedBy>Unknown Creator</cp:lastModifiedBy>
  <dcterms:modified xsi:type="dcterms:W3CDTF">2025-02-26T16:07:01Z</dcterms:modified>
  <cp:revision>0</cp:revision>
  <dc:subject/>
  <dc:title>Untitled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Slides">
    <vt:r8>12</vt:r8>
  </property>
</Properties>
</file>